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8"/>
  </p:notesMasterIdLst>
  <p:sldIdLst>
    <p:sldId id="256" r:id="rId2"/>
    <p:sldId id="257" r:id="rId3"/>
    <p:sldId id="271" r:id="rId4"/>
    <p:sldId id="346" r:id="rId5"/>
    <p:sldId id="341" r:id="rId6"/>
    <p:sldId id="275" r:id="rId7"/>
    <p:sldId id="284" r:id="rId8"/>
    <p:sldId id="349" r:id="rId9"/>
    <p:sldId id="350" r:id="rId10"/>
    <p:sldId id="351" r:id="rId11"/>
    <p:sldId id="352" r:id="rId12"/>
    <p:sldId id="354" r:id="rId13"/>
    <p:sldId id="344" r:id="rId14"/>
    <p:sldId id="345" r:id="rId15"/>
    <p:sldId id="353" r:id="rId16"/>
    <p:sldId id="343" r:id="rId17"/>
  </p:sldIdLst>
  <p:sldSz cx="9144000" cy="5143500" type="screen16x9"/>
  <p:notesSz cx="6858000" cy="9144000"/>
  <p:embeddedFontLst>
    <p:embeddedFont>
      <p:font typeface="Encode Sans" charset="0"/>
      <p:regular r:id="rId19"/>
      <p:bold r:id="rId20"/>
    </p:embeddedFont>
    <p:embeddedFont>
      <p:font typeface="Verdana" pitchFamily="34" charset="0"/>
      <p:regular r:id="rId21"/>
      <p:bold r:id="rId22"/>
      <p:italic r:id="rId23"/>
      <p:boldItalic r:id="rId24"/>
    </p:embeddedFont>
    <p:embeddedFont>
      <p:font typeface="Calibri" pitchFamily="34" charset="0"/>
      <p:regular r:id="rId25"/>
      <p:bold r:id="rId26"/>
      <p:italic r:id="rId27"/>
      <p:boldItalic r:id="rId28"/>
    </p:embeddedFont>
    <p:embeddedFont>
      <p:font typeface="Roboto" charset="0"/>
      <p:regular r:id="rId29"/>
      <p:bold r:id="rId30"/>
      <p:italic r:id="rId31"/>
      <p:boldItalic r:id="rId32"/>
    </p:embeddedFont>
    <p:embeddedFont>
      <p:font typeface="Source Sans Pro"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76"/>
    <a:srgbClr val="045AB3"/>
    <a:srgbClr val="4C7586"/>
    <a:srgbClr val="DFFF81"/>
    <a:srgbClr val="DBF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7585B2F-DE35-4FA0-869B-3C514DA1DCD3}">
  <a:tblStyle styleId="{07585B2F-DE35-4FA0-869B-3C514DA1DC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9" d="100"/>
          <a:sy n="99" d="100"/>
        </p:scale>
        <p:origin x="-970" y="-2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F3B2D20-18AE-486E-9CD9-9915858EEC4D}"/>
    <pc:docChg chg="modSld">
      <pc:chgData name="Guest User" userId="" providerId="Windows Live" clId="Web-{8F3B2D20-18AE-486E-9CD9-9915858EEC4D}" dt="2023-03-13T17:27:12.896" v="9" actId="1076"/>
      <pc:docMkLst>
        <pc:docMk/>
      </pc:docMkLst>
      <pc:sldChg chg="modSp">
        <pc:chgData name="Guest User" userId="" providerId="Windows Live" clId="Web-{8F3B2D20-18AE-486E-9CD9-9915858EEC4D}" dt="2023-03-13T17:27:12.896" v="9" actId="1076"/>
        <pc:sldMkLst>
          <pc:docMk/>
          <pc:sldMk cId="1842148657" sldId="342"/>
        </pc:sldMkLst>
        <pc:picChg chg="mod">
          <ac:chgData name="Guest User" userId="" providerId="Windows Live" clId="Web-{8F3B2D20-18AE-486E-9CD9-9915858EEC4D}" dt="2023-03-13T17:27:12.896" v="9" actId="1076"/>
          <ac:picMkLst>
            <pc:docMk/>
            <pc:sldMk cId="1842148657" sldId="342"/>
            <ac:picMk id="8" creationId="{D27D30C0-3EA8-0E84-0274-9E0D192ED22F}"/>
          </ac:picMkLst>
        </pc:picChg>
        <pc:picChg chg="mod">
          <ac:chgData name="Guest User" userId="" providerId="Windows Live" clId="Web-{8F3B2D20-18AE-486E-9CD9-9915858EEC4D}" dt="2023-03-13T17:27:10.240" v="8" actId="1076"/>
          <ac:picMkLst>
            <pc:docMk/>
            <pc:sldMk cId="1842148657" sldId="342"/>
            <ac:picMk id="10" creationId="{2A00D610-ED16-33F9-E246-878E7D754F75}"/>
          </ac:picMkLst>
        </pc:picChg>
      </pc:sldChg>
    </pc:docChg>
  </pc:docChgLst>
  <pc:docChgLst>
    <pc:chgData name="pradeep karthik muthusamy" userId="82cc72230915966c" providerId="LiveId" clId="{F0F58AB6-7782-4990-9134-52E238A6EC1F}"/>
    <pc:docChg chg="undo custSel addSld delSld modSld sldOrd delMainMaster">
      <pc:chgData name="pradeep karthik muthusamy" userId="82cc72230915966c" providerId="LiveId" clId="{F0F58AB6-7782-4990-9134-52E238A6EC1F}" dt="2023-03-16T17:17:49.240" v="5897" actId="2696"/>
      <pc:docMkLst>
        <pc:docMk/>
      </pc:docMkLst>
      <pc:sldChg chg="modSp mod">
        <pc:chgData name="pradeep karthik muthusamy" userId="82cc72230915966c" providerId="LiveId" clId="{F0F58AB6-7782-4990-9134-52E238A6EC1F}" dt="2023-03-16T10:12:14.297" v="1040" actId="20577"/>
        <pc:sldMkLst>
          <pc:docMk/>
          <pc:sldMk cId="0" sldId="256"/>
        </pc:sldMkLst>
        <pc:spChg chg="mod">
          <ac:chgData name="pradeep karthik muthusamy" userId="82cc72230915966c" providerId="LiveId" clId="{F0F58AB6-7782-4990-9134-52E238A6EC1F}" dt="2023-03-16T10:12:14.297" v="1040" actId="20577"/>
          <ac:spMkLst>
            <pc:docMk/>
            <pc:sldMk cId="0" sldId="256"/>
            <ac:spMk id="349" creationId="{00000000-0000-0000-0000-000000000000}"/>
          </ac:spMkLst>
        </pc:spChg>
      </pc:sldChg>
      <pc:sldChg chg="addSp delSp modSp mod">
        <pc:chgData name="pradeep karthik muthusamy" userId="82cc72230915966c" providerId="LiveId" clId="{F0F58AB6-7782-4990-9134-52E238A6EC1F}" dt="2023-03-16T12:26:37.016" v="5895" actId="1076"/>
        <pc:sldMkLst>
          <pc:docMk/>
          <pc:sldMk cId="0" sldId="257"/>
        </pc:sldMkLst>
        <pc:spChg chg="add del mod">
          <ac:chgData name="pradeep karthik muthusamy" userId="82cc72230915966c" providerId="LiveId" clId="{F0F58AB6-7782-4990-9134-52E238A6EC1F}" dt="2023-03-16T11:05:41.491" v="4673" actId="478"/>
          <ac:spMkLst>
            <pc:docMk/>
            <pc:sldMk cId="0" sldId="257"/>
            <ac:spMk id="2" creationId="{8D41506E-AB22-7991-3004-ECE924899A22}"/>
          </ac:spMkLst>
        </pc:spChg>
        <pc:spChg chg="add del mod">
          <ac:chgData name="pradeep karthik muthusamy" userId="82cc72230915966c" providerId="LiveId" clId="{F0F58AB6-7782-4990-9134-52E238A6EC1F}" dt="2023-03-16T11:05:41.491" v="4673" actId="478"/>
          <ac:spMkLst>
            <pc:docMk/>
            <pc:sldMk cId="0" sldId="257"/>
            <ac:spMk id="3" creationId="{C67C9094-5AD7-E8D9-F045-4CE8FBCAEFF7}"/>
          </ac:spMkLst>
        </pc:spChg>
        <pc:spChg chg="add del mod">
          <ac:chgData name="pradeep karthik muthusamy" userId="82cc72230915966c" providerId="LiveId" clId="{F0F58AB6-7782-4990-9134-52E238A6EC1F}" dt="2023-03-16T11:05:41.491" v="4673" actId="478"/>
          <ac:spMkLst>
            <pc:docMk/>
            <pc:sldMk cId="0" sldId="257"/>
            <ac:spMk id="4" creationId="{FD45A2AC-E1EF-F8FA-F82D-A0EA16AC5E0D}"/>
          </ac:spMkLst>
        </pc:spChg>
        <pc:spChg chg="add mod">
          <ac:chgData name="pradeep karthik muthusamy" userId="82cc72230915966c" providerId="LiveId" clId="{F0F58AB6-7782-4990-9134-52E238A6EC1F}" dt="2023-03-16T12:26:37.016" v="5895" actId="1076"/>
          <ac:spMkLst>
            <pc:docMk/>
            <pc:sldMk cId="0" sldId="257"/>
            <ac:spMk id="5" creationId="{08B47E2E-80E4-FBBB-788F-83DE6365F797}"/>
          </ac:spMkLst>
        </pc:spChg>
        <pc:spChg chg="add mod">
          <ac:chgData name="pradeep karthik muthusamy" userId="82cc72230915966c" providerId="LiveId" clId="{F0F58AB6-7782-4990-9134-52E238A6EC1F}" dt="2023-03-16T12:26:37.016" v="5895" actId="1076"/>
          <ac:spMkLst>
            <pc:docMk/>
            <pc:sldMk cId="0" sldId="257"/>
            <ac:spMk id="6" creationId="{4B046CAC-0AE2-B1C3-0F19-D80E4FF4C173}"/>
          </ac:spMkLst>
        </pc:spChg>
        <pc:spChg chg="add mod">
          <ac:chgData name="pradeep karthik muthusamy" userId="82cc72230915966c" providerId="LiveId" clId="{F0F58AB6-7782-4990-9134-52E238A6EC1F}" dt="2023-03-16T12:26:37.016" v="5895" actId="1076"/>
          <ac:spMkLst>
            <pc:docMk/>
            <pc:sldMk cId="0" sldId="257"/>
            <ac:spMk id="7" creationId="{C9E66942-C59E-B1E0-30CC-8CCE5EFB4FAC}"/>
          </ac:spMkLst>
        </pc:spChg>
        <pc:spChg chg="mod">
          <ac:chgData name="pradeep karthik muthusamy" userId="82cc72230915966c" providerId="LiveId" clId="{F0F58AB6-7782-4990-9134-52E238A6EC1F}" dt="2023-03-16T10:25:20.269" v="1122" actId="1076"/>
          <ac:spMkLst>
            <pc:docMk/>
            <pc:sldMk cId="0" sldId="257"/>
            <ac:spMk id="21" creationId="{0E6E03B3-650A-9871-EEDB-AC2A78D82C7E}"/>
          </ac:spMkLst>
        </pc:spChg>
        <pc:spChg chg="mod">
          <ac:chgData name="pradeep karthik muthusamy" userId="82cc72230915966c" providerId="LiveId" clId="{F0F58AB6-7782-4990-9134-52E238A6EC1F}" dt="2023-03-16T10:25:58.663" v="1191" actId="20577"/>
          <ac:spMkLst>
            <pc:docMk/>
            <pc:sldMk cId="0" sldId="257"/>
            <ac:spMk id="24" creationId="{CD9BB0C0-4841-956A-89B5-39DEBD7E6659}"/>
          </ac:spMkLst>
        </pc:spChg>
        <pc:spChg chg="mod">
          <ac:chgData name="pradeep karthik muthusamy" userId="82cc72230915966c" providerId="LiveId" clId="{F0F58AB6-7782-4990-9134-52E238A6EC1F}" dt="2023-03-16T11:05:35.960" v="4672" actId="20577"/>
          <ac:spMkLst>
            <pc:docMk/>
            <pc:sldMk cId="0" sldId="257"/>
            <ac:spMk id="28" creationId="{70E3CE19-3CD2-C2E9-B0B1-EFCCD0B813BB}"/>
          </ac:spMkLst>
        </pc:spChg>
        <pc:spChg chg="mod">
          <ac:chgData name="pradeep karthik muthusamy" userId="82cc72230915966c" providerId="LiveId" clId="{F0F58AB6-7782-4990-9134-52E238A6EC1F}" dt="2023-03-16T11:05:29.305" v="4651" actId="20577"/>
          <ac:spMkLst>
            <pc:docMk/>
            <pc:sldMk cId="0" sldId="257"/>
            <ac:spMk id="34" creationId="{3D5A695F-279C-0C05-9E3A-CE587B787DB2}"/>
          </ac:spMkLst>
        </pc:spChg>
        <pc:spChg chg="mod">
          <ac:chgData name="pradeep karthik muthusamy" userId="82cc72230915966c" providerId="LiveId" clId="{F0F58AB6-7782-4990-9134-52E238A6EC1F}" dt="2023-03-16T11:03:19.806" v="4500" actId="20577"/>
          <ac:spMkLst>
            <pc:docMk/>
            <pc:sldMk cId="0" sldId="257"/>
            <ac:spMk id="35" creationId="{980C4034-89D4-F47F-AA27-5AF85A684826}"/>
          </ac:spMkLst>
        </pc:spChg>
        <pc:spChg chg="mod">
          <ac:chgData name="pradeep karthik muthusamy" userId="82cc72230915966c" providerId="LiveId" clId="{F0F58AB6-7782-4990-9134-52E238A6EC1F}" dt="2023-03-11T03:35:50.258" v="15" actId="20577"/>
          <ac:spMkLst>
            <pc:docMk/>
            <pc:sldMk cId="0" sldId="257"/>
            <ac:spMk id="417" creationId="{00000000-0000-0000-0000-000000000000}"/>
          </ac:spMkLst>
        </pc:spChg>
        <pc:graphicFrameChg chg="modGraphic">
          <ac:chgData name="pradeep karthik muthusamy" userId="82cc72230915966c" providerId="LiveId" clId="{F0F58AB6-7782-4990-9134-52E238A6EC1F}" dt="2023-03-11T03:39:57.912" v="223" actId="122"/>
          <ac:graphicFrameMkLst>
            <pc:docMk/>
            <pc:sldMk cId="0" sldId="257"/>
            <ac:graphicFrameMk id="418" creationId="{00000000-0000-0000-0000-000000000000}"/>
          </ac:graphicFrameMkLst>
        </pc:graphicFrameChg>
      </pc:sldChg>
      <pc:sldChg chg="delSp modSp mod">
        <pc:chgData name="pradeep karthik muthusamy" userId="82cc72230915966c" providerId="LiveId" clId="{F0F58AB6-7782-4990-9134-52E238A6EC1F}" dt="2023-03-16T10:41:34.489" v="2521" actId="20577"/>
        <pc:sldMkLst>
          <pc:docMk/>
          <pc:sldMk cId="0" sldId="271"/>
        </pc:sldMkLst>
        <pc:spChg chg="mod">
          <ac:chgData name="pradeep karthik muthusamy" userId="82cc72230915966c" providerId="LiveId" clId="{F0F58AB6-7782-4990-9134-52E238A6EC1F}" dt="2023-03-16T10:41:34.489" v="2521" actId="20577"/>
          <ac:spMkLst>
            <pc:docMk/>
            <pc:sldMk cId="0" sldId="271"/>
            <ac:spMk id="2" creationId="{6314CF9A-4E13-E6A2-89FF-6D882D563DEA}"/>
          </ac:spMkLst>
        </pc:spChg>
        <pc:spChg chg="del">
          <ac:chgData name="pradeep karthik muthusamy" userId="82cc72230915966c" providerId="LiveId" clId="{F0F58AB6-7782-4990-9134-52E238A6EC1F}" dt="2023-03-11T03:41:41.878" v="227" actId="478"/>
          <ac:spMkLst>
            <pc:docMk/>
            <pc:sldMk cId="0" sldId="271"/>
            <ac:spMk id="654" creationId="{00000000-0000-0000-0000-000000000000}"/>
          </ac:spMkLst>
        </pc:spChg>
        <pc:spChg chg="del">
          <ac:chgData name="pradeep karthik muthusamy" userId="82cc72230915966c" providerId="LiveId" clId="{F0F58AB6-7782-4990-9134-52E238A6EC1F}" dt="2023-03-11T03:41:39.418" v="226" actId="478"/>
          <ac:spMkLst>
            <pc:docMk/>
            <pc:sldMk cId="0" sldId="271"/>
            <ac:spMk id="655" creationId="{00000000-0000-0000-0000-000000000000}"/>
          </ac:spMkLst>
        </pc:spChg>
        <pc:spChg chg="mod">
          <ac:chgData name="pradeep karthik muthusamy" userId="82cc72230915966c" providerId="LiveId" clId="{F0F58AB6-7782-4990-9134-52E238A6EC1F}" dt="2023-03-16T10:30:58.877" v="1289" actId="20577"/>
          <ac:spMkLst>
            <pc:docMk/>
            <pc:sldMk cId="0" sldId="271"/>
            <ac:spMk id="656"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7"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8"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9"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2"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3"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4"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7"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8"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9"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2"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3"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4" creationId="{00000000-0000-0000-0000-000000000000}"/>
          </ac:spMkLst>
        </pc:spChg>
        <pc:cxnChg chg="del mod">
          <ac:chgData name="pradeep karthik muthusamy" userId="82cc72230915966c" providerId="LiveId" clId="{F0F58AB6-7782-4990-9134-52E238A6EC1F}" dt="2023-03-11T03:41:29.751" v="224" actId="478"/>
          <ac:cxnSpMkLst>
            <pc:docMk/>
            <pc:sldMk cId="0" sldId="271"/>
            <ac:cxnSpMk id="660"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1"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5"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6"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0"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1"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5"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6" creationId="{00000000-0000-0000-0000-000000000000}"/>
          </ac:cxnSpMkLst>
        </pc:cxnChg>
      </pc:sldChg>
      <pc:sldChg chg="modSp mod">
        <pc:chgData name="pradeep karthik muthusamy" userId="82cc72230915966c" providerId="LiveId" clId="{F0F58AB6-7782-4990-9134-52E238A6EC1F}" dt="2023-03-16T11:03:30.461" v="4515" actId="20577"/>
        <pc:sldMkLst>
          <pc:docMk/>
          <pc:sldMk cId="0" sldId="275"/>
        </pc:sldMkLst>
        <pc:spChg chg="mod">
          <ac:chgData name="pradeep karthik muthusamy" userId="82cc72230915966c" providerId="LiveId" clId="{F0F58AB6-7782-4990-9134-52E238A6EC1F}" dt="2023-03-16T11:03:30.461" v="4515" actId="20577"/>
          <ac:spMkLst>
            <pc:docMk/>
            <pc:sldMk cId="0" sldId="275"/>
            <ac:spMk id="780" creationId="{00000000-0000-0000-0000-000000000000}"/>
          </ac:spMkLst>
        </pc:spChg>
        <pc:spChg chg="mod">
          <ac:chgData name="pradeep karthik muthusamy" userId="82cc72230915966c" providerId="LiveId" clId="{F0F58AB6-7782-4990-9134-52E238A6EC1F}" dt="2023-03-16T10:08:40.200" v="1030" actId="20577"/>
          <ac:spMkLst>
            <pc:docMk/>
            <pc:sldMk cId="0" sldId="275"/>
            <ac:spMk id="786" creationId="{00000000-0000-0000-0000-000000000000}"/>
          </ac:spMkLst>
        </pc:spChg>
      </pc:sldChg>
      <pc:sldChg chg="modSp mod">
        <pc:chgData name="pradeep karthik muthusamy" userId="82cc72230915966c" providerId="LiveId" clId="{F0F58AB6-7782-4990-9134-52E238A6EC1F}" dt="2023-03-16T10:13:19.826" v="1092" actId="20577"/>
        <pc:sldMkLst>
          <pc:docMk/>
          <pc:sldMk cId="0" sldId="284"/>
        </pc:sldMkLst>
        <pc:spChg chg="mod">
          <ac:chgData name="pradeep karthik muthusamy" userId="82cc72230915966c" providerId="LiveId" clId="{F0F58AB6-7782-4990-9134-52E238A6EC1F}" dt="2023-03-16T10:13:19.826" v="1092" actId="20577"/>
          <ac:spMkLst>
            <pc:docMk/>
            <pc:sldMk cId="0" sldId="284"/>
            <ac:spMk id="955" creationId="{00000000-0000-0000-0000-000000000000}"/>
          </ac:spMkLst>
        </pc:spChg>
      </pc:sldChg>
      <pc:sldChg chg="del">
        <pc:chgData name="pradeep karthik muthusamy" userId="82cc72230915966c" providerId="LiveId" clId="{F0F58AB6-7782-4990-9134-52E238A6EC1F}" dt="2023-03-11T10:48:34.644" v="1028" actId="2696"/>
        <pc:sldMkLst>
          <pc:docMk/>
          <pc:sldMk cId="0" sldId="316"/>
        </pc:sldMkLst>
      </pc:sldChg>
      <pc:sldChg chg="addSp delSp modSp del mod modAnim">
        <pc:chgData name="pradeep karthik muthusamy" userId="82cc72230915966c" providerId="LiveId" clId="{F0F58AB6-7782-4990-9134-52E238A6EC1F}" dt="2023-03-16T17:17:46.086" v="5896" actId="2696"/>
        <pc:sldMkLst>
          <pc:docMk/>
          <pc:sldMk cId="0" sldId="321"/>
        </pc:sldMkLst>
        <pc:spChg chg="add del mod">
          <ac:chgData name="pradeep karthik muthusamy" userId="82cc72230915966c" providerId="LiveId" clId="{F0F58AB6-7782-4990-9134-52E238A6EC1F}" dt="2023-03-11T03:44:43.909" v="296" actId="1076"/>
          <ac:spMkLst>
            <pc:docMk/>
            <pc:sldMk cId="0" sldId="321"/>
            <ac:spMk id="3" creationId="{BDA6048C-C064-9DE5-B833-F0ABCAA34992}"/>
          </ac:spMkLst>
        </pc:spChg>
        <pc:spChg chg="add del mod">
          <ac:chgData name="pradeep karthik muthusamy" userId="82cc72230915966c" providerId="LiveId" clId="{F0F58AB6-7782-4990-9134-52E238A6EC1F}" dt="2023-03-11T03:44:03.358" v="271" actId="767"/>
          <ac:spMkLst>
            <pc:docMk/>
            <pc:sldMk cId="0" sldId="321"/>
            <ac:spMk id="4" creationId="{B4B0C649-445A-91F8-DB71-7B30E4738726}"/>
          </ac:spMkLst>
        </pc:spChg>
        <pc:spChg chg="add mod">
          <ac:chgData name="pradeep karthik muthusamy" userId="82cc72230915966c" providerId="LiveId" clId="{F0F58AB6-7782-4990-9134-52E238A6EC1F}" dt="2023-03-11T03:49:01.850" v="447" actId="20577"/>
          <ac:spMkLst>
            <pc:docMk/>
            <pc:sldMk cId="0" sldId="321"/>
            <ac:spMk id="5" creationId="{57E5FF00-9597-7B3A-A789-A6250A69A501}"/>
          </ac:spMkLst>
        </pc:spChg>
        <pc:spChg chg="add mod">
          <ac:chgData name="pradeep karthik muthusamy" userId="82cc72230915966c" providerId="LiveId" clId="{F0F58AB6-7782-4990-9134-52E238A6EC1F}" dt="2023-03-11T04:07:45.837" v="559" actId="1076"/>
          <ac:spMkLst>
            <pc:docMk/>
            <pc:sldMk cId="0" sldId="321"/>
            <ac:spMk id="23" creationId="{2B4ED534-A727-2304-8626-4A6CE05D967F}"/>
          </ac:spMkLst>
        </pc:spChg>
        <pc:spChg chg="add mod">
          <ac:chgData name="pradeep karthik muthusamy" userId="82cc72230915966c" providerId="LiveId" clId="{F0F58AB6-7782-4990-9134-52E238A6EC1F}" dt="2023-03-11T04:15:36.990" v="602" actId="1076"/>
          <ac:spMkLst>
            <pc:docMk/>
            <pc:sldMk cId="0" sldId="321"/>
            <ac:spMk id="25" creationId="{90498DA9-D6E3-A216-CA87-F78E8946723E}"/>
          </ac:spMkLst>
        </pc:spChg>
        <pc:spChg chg="del">
          <ac:chgData name="pradeep karthik muthusamy" userId="82cc72230915966c" providerId="LiveId" clId="{F0F58AB6-7782-4990-9134-52E238A6EC1F}" dt="2023-03-11T03:42:40.989" v="258" actId="478"/>
          <ac:spMkLst>
            <pc:docMk/>
            <pc:sldMk cId="0" sldId="321"/>
            <ac:spMk id="2548" creationId="{00000000-0000-0000-0000-000000000000}"/>
          </ac:spMkLst>
        </pc:spChg>
        <pc:spChg chg="del mod">
          <ac:chgData name="pradeep karthik muthusamy" userId="82cc72230915966c" providerId="LiveId" clId="{F0F58AB6-7782-4990-9134-52E238A6EC1F}" dt="2023-03-11T03:42:38.322" v="257" actId="478"/>
          <ac:spMkLst>
            <pc:docMk/>
            <pc:sldMk cId="0" sldId="321"/>
            <ac:spMk id="2549" creationId="{00000000-0000-0000-0000-000000000000}"/>
          </ac:spMkLst>
        </pc:spChg>
        <pc:spChg chg="del mod">
          <ac:chgData name="pradeep karthik muthusamy" userId="82cc72230915966c" providerId="LiveId" clId="{F0F58AB6-7782-4990-9134-52E238A6EC1F}" dt="2023-03-11T03:42:35.265" v="255" actId="478"/>
          <ac:spMkLst>
            <pc:docMk/>
            <pc:sldMk cId="0" sldId="321"/>
            <ac:spMk id="2550" creationId="{00000000-0000-0000-0000-000000000000}"/>
          </ac:spMkLst>
        </pc:spChg>
        <pc:picChg chg="add del mod">
          <ac:chgData name="pradeep karthik muthusamy" userId="82cc72230915966c" providerId="LiveId" clId="{F0F58AB6-7782-4990-9134-52E238A6EC1F}" dt="2023-03-11T05:31:51.357" v="661" actId="478"/>
          <ac:picMkLst>
            <pc:docMk/>
            <pc:sldMk cId="0" sldId="321"/>
            <ac:picMk id="27" creationId="{552C4971-D97E-6D36-3656-88DE0FF8BBFC}"/>
          </ac:picMkLst>
        </pc:picChg>
        <pc:picChg chg="add del mod">
          <ac:chgData name="pradeep karthik muthusamy" userId="82cc72230915966c" providerId="LiveId" clId="{F0F58AB6-7782-4990-9134-52E238A6EC1F}" dt="2023-03-11T05:33:16.453" v="670" actId="478"/>
          <ac:picMkLst>
            <pc:docMk/>
            <pc:sldMk cId="0" sldId="321"/>
            <ac:picMk id="29" creationId="{70A79F5A-49D2-B87D-EFB7-201B0D8AE14C}"/>
          </ac:picMkLst>
        </pc:picChg>
        <pc:picChg chg="add mod">
          <ac:chgData name="pradeep karthik muthusamy" userId="82cc72230915966c" providerId="LiveId" clId="{F0F58AB6-7782-4990-9134-52E238A6EC1F}" dt="2023-03-11T05:33:57.899" v="676" actId="1076"/>
          <ac:picMkLst>
            <pc:docMk/>
            <pc:sldMk cId="0" sldId="321"/>
            <ac:picMk id="31" creationId="{BBD92CFF-BF63-968A-C7F6-7B39D7DC24AF}"/>
          </ac:picMkLst>
        </pc:picChg>
        <pc:picChg chg="add mod">
          <ac:chgData name="pradeep karthik muthusamy" userId="82cc72230915966c" providerId="LiveId" clId="{F0F58AB6-7782-4990-9134-52E238A6EC1F}" dt="2023-03-11T05:39:11.131" v="742" actId="14100"/>
          <ac:picMkLst>
            <pc:docMk/>
            <pc:sldMk cId="0" sldId="321"/>
            <ac:picMk id="33" creationId="{BFADC8A7-08AF-25B2-1817-940B1FC9D753}"/>
          </ac:picMkLst>
        </pc:picChg>
        <pc:picChg chg="add mod">
          <ac:chgData name="pradeep karthik muthusamy" userId="82cc72230915966c" providerId="LiveId" clId="{F0F58AB6-7782-4990-9134-52E238A6EC1F}" dt="2023-03-11T05:39:06.598" v="740" actId="1076"/>
          <ac:picMkLst>
            <pc:docMk/>
            <pc:sldMk cId="0" sldId="321"/>
            <ac:picMk id="35" creationId="{B294833E-10A4-5EC9-E4CE-A1FA30C85BD0}"/>
          </ac:picMkLst>
        </pc:picChg>
        <pc:picChg chg="add mod">
          <ac:chgData name="pradeep karthik muthusamy" userId="82cc72230915966c" providerId="LiveId" clId="{F0F58AB6-7782-4990-9134-52E238A6EC1F}" dt="2023-03-11T05:39:01.822" v="738" actId="14100"/>
          <ac:picMkLst>
            <pc:docMk/>
            <pc:sldMk cId="0" sldId="321"/>
            <ac:picMk id="37" creationId="{BF95C7F8-0827-1183-F4B0-2669FD304AA2}"/>
          </ac:picMkLst>
        </pc:picChg>
        <pc:picChg chg="add mod">
          <ac:chgData name="pradeep karthik muthusamy" userId="82cc72230915966c" providerId="LiveId" clId="{F0F58AB6-7782-4990-9134-52E238A6EC1F}" dt="2023-03-11T05:58:50.192" v="781" actId="1076"/>
          <ac:picMkLst>
            <pc:docMk/>
            <pc:sldMk cId="0" sldId="321"/>
            <ac:picMk id="39" creationId="{13092AEC-4FD0-DDAD-168A-7C9F2A2072F3}"/>
          </ac:picMkLst>
        </pc:picChg>
        <pc:picChg chg="add mod">
          <ac:chgData name="pradeep karthik muthusamy" userId="82cc72230915966c" providerId="LiveId" clId="{F0F58AB6-7782-4990-9134-52E238A6EC1F}" dt="2023-03-11T05:54:44.624" v="754" actId="1076"/>
          <ac:picMkLst>
            <pc:docMk/>
            <pc:sldMk cId="0" sldId="321"/>
            <ac:picMk id="40" creationId="{C5FE4AB8-C7C0-6CA8-F7CC-7F80E4989AC5}"/>
          </ac:picMkLst>
        </pc:picChg>
        <pc:picChg chg="add mod">
          <ac:chgData name="pradeep karthik muthusamy" userId="82cc72230915966c" providerId="LiveId" clId="{F0F58AB6-7782-4990-9134-52E238A6EC1F}" dt="2023-03-11T05:57:27.677" v="767" actId="1076"/>
          <ac:picMkLst>
            <pc:docMk/>
            <pc:sldMk cId="0" sldId="321"/>
            <ac:picMk id="41" creationId="{CD23C16B-B45F-8274-F78A-CF31C83487B7}"/>
          </ac:picMkLst>
        </pc:picChg>
        <pc:picChg chg="add mod">
          <ac:chgData name="pradeep karthik muthusamy" userId="82cc72230915966c" providerId="LiveId" clId="{F0F58AB6-7782-4990-9134-52E238A6EC1F}" dt="2023-03-11T05:59:13.465" v="786" actId="14100"/>
          <ac:picMkLst>
            <pc:docMk/>
            <pc:sldMk cId="0" sldId="321"/>
            <ac:picMk id="42" creationId="{76FDF52D-1E7C-136B-E84A-2782927160A1}"/>
          </ac:picMkLst>
        </pc:picChg>
        <pc:picChg chg="add del mod">
          <ac:chgData name="pradeep karthik muthusamy" userId="82cc72230915966c" providerId="LiveId" clId="{F0F58AB6-7782-4990-9134-52E238A6EC1F}" dt="2023-03-11T03:44:04.158" v="273"/>
          <ac:picMkLst>
            <pc:docMk/>
            <pc:sldMk cId="0" sldId="321"/>
            <ac:picMk id="1026" creationId="{7BAEA1DE-C131-48C4-E6FC-CCEC2F916900}"/>
          </ac:picMkLst>
        </pc:picChg>
        <pc:picChg chg="add mod">
          <ac:chgData name="pradeep karthik muthusamy" userId="82cc72230915966c" providerId="LiveId" clId="{F0F58AB6-7782-4990-9134-52E238A6EC1F}" dt="2023-03-11T05:34:37.454" v="686" actId="1076"/>
          <ac:picMkLst>
            <pc:docMk/>
            <pc:sldMk cId="0" sldId="321"/>
            <ac:picMk id="1028" creationId="{B455285A-ADEB-6AD9-4E49-43B0FDE8D55E}"/>
          </ac:picMkLst>
        </pc:picChg>
        <pc:cxnChg chg="add mod">
          <ac:chgData name="pradeep karthik muthusamy" userId="82cc72230915966c" providerId="LiveId" clId="{F0F58AB6-7782-4990-9134-52E238A6EC1F}" dt="2023-03-11T03:55:25.666" v="486" actId="208"/>
          <ac:cxnSpMkLst>
            <pc:docMk/>
            <pc:sldMk cId="0" sldId="321"/>
            <ac:cxnSpMk id="7" creationId="{0841F1E9-2043-434B-1AC6-AEB74907A0F0}"/>
          </ac:cxnSpMkLst>
        </pc:cxnChg>
        <pc:cxnChg chg="add mod">
          <ac:chgData name="pradeep karthik muthusamy" userId="82cc72230915966c" providerId="LiveId" clId="{F0F58AB6-7782-4990-9134-52E238A6EC1F}" dt="2023-03-11T03:55:25.666" v="486" actId="208"/>
          <ac:cxnSpMkLst>
            <pc:docMk/>
            <pc:sldMk cId="0" sldId="321"/>
            <ac:cxnSpMk id="9" creationId="{32B4A5EB-25B9-8C9D-325A-ED2914F4DD5D}"/>
          </ac:cxnSpMkLst>
        </pc:cxnChg>
        <pc:cxnChg chg="add mod">
          <ac:chgData name="pradeep karthik muthusamy" userId="82cc72230915966c" providerId="LiveId" clId="{F0F58AB6-7782-4990-9134-52E238A6EC1F}" dt="2023-03-11T03:55:25.666" v="486" actId="208"/>
          <ac:cxnSpMkLst>
            <pc:docMk/>
            <pc:sldMk cId="0" sldId="321"/>
            <ac:cxnSpMk id="11" creationId="{EBF434B1-A8C0-30D2-3DEF-862C5C72A637}"/>
          </ac:cxnSpMkLst>
        </pc:cxnChg>
        <pc:cxnChg chg="add mod">
          <ac:chgData name="pradeep karthik muthusamy" userId="82cc72230915966c" providerId="LiveId" clId="{F0F58AB6-7782-4990-9134-52E238A6EC1F}" dt="2023-03-11T03:55:25.666" v="486" actId="208"/>
          <ac:cxnSpMkLst>
            <pc:docMk/>
            <pc:sldMk cId="0" sldId="321"/>
            <ac:cxnSpMk id="12" creationId="{9D853CD9-B072-16DA-B88A-C39649DFBE1F}"/>
          </ac:cxnSpMkLst>
        </pc:cxnChg>
        <pc:cxnChg chg="add mod">
          <ac:chgData name="pradeep karthik muthusamy" userId="82cc72230915966c" providerId="LiveId" clId="{F0F58AB6-7782-4990-9134-52E238A6EC1F}" dt="2023-03-11T03:55:25.666" v="486" actId="208"/>
          <ac:cxnSpMkLst>
            <pc:docMk/>
            <pc:sldMk cId="0" sldId="321"/>
            <ac:cxnSpMk id="13" creationId="{E6C540FB-69D2-91D4-0872-261D74304C3F}"/>
          </ac:cxnSpMkLst>
        </pc:cxnChg>
        <pc:cxnChg chg="add mod">
          <ac:chgData name="pradeep karthik muthusamy" userId="82cc72230915966c" providerId="LiveId" clId="{F0F58AB6-7782-4990-9134-52E238A6EC1F}" dt="2023-03-11T03:55:25.666" v="486" actId="208"/>
          <ac:cxnSpMkLst>
            <pc:docMk/>
            <pc:sldMk cId="0" sldId="321"/>
            <ac:cxnSpMk id="14" creationId="{D032580D-97B9-B98B-8F50-DF4B3CE289B3}"/>
          </ac:cxnSpMkLst>
        </pc:cxnChg>
        <pc:cxnChg chg="add mod">
          <ac:chgData name="pradeep karthik muthusamy" userId="82cc72230915966c" providerId="LiveId" clId="{F0F58AB6-7782-4990-9134-52E238A6EC1F}" dt="2023-03-11T03:54:11.146" v="484" actId="208"/>
          <ac:cxnSpMkLst>
            <pc:docMk/>
            <pc:sldMk cId="0" sldId="321"/>
            <ac:cxnSpMk id="20" creationId="{9BB71AD7-B34D-8B58-B6F1-20A9868295D3}"/>
          </ac:cxnSpMkLst>
        </pc:cxnChg>
        <pc:cxnChg chg="add mod">
          <ac:chgData name="pradeep karthik muthusamy" userId="82cc72230915966c" providerId="LiveId" clId="{F0F58AB6-7782-4990-9134-52E238A6EC1F}" dt="2023-03-11T05:29:12.603" v="659" actId="208"/>
          <ac:cxnSpMkLst>
            <pc:docMk/>
            <pc:sldMk cId="0" sldId="321"/>
            <ac:cxnSpMk id="24" creationId="{7A1089CF-BDEB-7CBF-F1F3-1AABD3C156D5}"/>
          </ac:cxnSpMkLst>
        </pc:cxnChg>
      </pc:sldChg>
      <pc:sldChg chg="del">
        <pc:chgData name="pradeep karthik muthusamy" userId="82cc72230915966c" providerId="LiveId" clId="{F0F58AB6-7782-4990-9134-52E238A6EC1F}" dt="2023-03-11T03:42:30.351" v="253" actId="47"/>
        <pc:sldMkLst>
          <pc:docMk/>
          <pc:sldMk cId="0" sldId="322"/>
        </pc:sldMkLst>
      </pc:sldChg>
      <pc:sldChg chg="del">
        <pc:chgData name="pradeep karthik muthusamy" userId="82cc72230915966c" providerId="LiveId" clId="{F0F58AB6-7782-4990-9134-52E238A6EC1F}" dt="2023-03-11T03:42:29.637" v="252" actId="47"/>
        <pc:sldMkLst>
          <pc:docMk/>
          <pc:sldMk cId="0" sldId="323"/>
        </pc:sldMkLst>
      </pc:sldChg>
      <pc:sldChg chg="del">
        <pc:chgData name="pradeep karthik muthusamy" userId="82cc72230915966c" providerId="LiveId" clId="{F0F58AB6-7782-4990-9134-52E238A6EC1F}" dt="2023-03-11T03:42:29.388" v="251" actId="47"/>
        <pc:sldMkLst>
          <pc:docMk/>
          <pc:sldMk cId="0" sldId="324"/>
        </pc:sldMkLst>
      </pc:sldChg>
      <pc:sldChg chg="del">
        <pc:chgData name="pradeep karthik muthusamy" userId="82cc72230915966c" providerId="LiveId" clId="{F0F58AB6-7782-4990-9134-52E238A6EC1F}" dt="2023-03-11T03:42:28.856" v="250" actId="47"/>
        <pc:sldMkLst>
          <pc:docMk/>
          <pc:sldMk cId="0" sldId="325"/>
        </pc:sldMkLst>
      </pc:sldChg>
      <pc:sldChg chg="del">
        <pc:chgData name="pradeep karthik muthusamy" userId="82cc72230915966c" providerId="LiveId" clId="{F0F58AB6-7782-4990-9134-52E238A6EC1F}" dt="2023-03-11T03:42:28.818" v="249" actId="47"/>
        <pc:sldMkLst>
          <pc:docMk/>
          <pc:sldMk cId="0" sldId="326"/>
        </pc:sldMkLst>
      </pc:sldChg>
      <pc:sldChg chg="del">
        <pc:chgData name="pradeep karthik muthusamy" userId="82cc72230915966c" providerId="LiveId" clId="{F0F58AB6-7782-4990-9134-52E238A6EC1F}" dt="2023-03-11T03:42:28.718" v="248" actId="47"/>
        <pc:sldMkLst>
          <pc:docMk/>
          <pc:sldMk cId="0" sldId="327"/>
        </pc:sldMkLst>
      </pc:sldChg>
      <pc:sldChg chg="del">
        <pc:chgData name="pradeep karthik muthusamy" userId="82cc72230915966c" providerId="LiveId" clId="{F0F58AB6-7782-4990-9134-52E238A6EC1F}" dt="2023-03-11T03:42:28.258" v="247" actId="47"/>
        <pc:sldMkLst>
          <pc:docMk/>
          <pc:sldMk cId="0" sldId="328"/>
        </pc:sldMkLst>
      </pc:sldChg>
      <pc:sldChg chg="del">
        <pc:chgData name="pradeep karthik muthusamy" userId="82cc72230915966c" providerId="LiveId" clId="{F0F58AB6-7782-4990-9134-52E238A6EC1F}" dt="2023-03-11T03:42:27.491" v="246" actId="47"/>
        <pc:sldMkLst>
          <pc:docMk/>
          <pc:sldMk cId="0" sldId="329"/>
        </pc:sldMkLst>
      </pc:sldChg>
      <pc:sldChg chg="del">
        <pc:chgData name="pradeep karthik muthusamy" userId="82cc72230915966c" providerId="LiveId" clId="{F0F58AB6-7782-4990-9134-52E238A6EC1F}" dt="2023-03-11T03:42:27.321" v="245" actId="47"/>
        <pc:sldMkLst>
          <pc:docMk/>
          <pc:sldMk cId="3752683699" sldId="330"/>
        </pc:sldMkLst>
      </pc:sldChg>
      <pc:sldChg chg="del">
        <pc:chgData name="pradeep karthik muthusamy" userId="82cc72230915966c" providerId="LiveId" clId="{F0F58AB6-7782-4990-9134-52E238A6EC1F}" dt="2023-03-11T03:42:27.011" v="244" actId="47"/>
        <pc:sldMkLst>
          <pc:docMk/>
          <pc:sldMk cId="0" sldId="331"/>
        </pc:sldMkLst>
      </pc:sldChg>
      <pc:sldChg chg="del">
        <pc:chgData name="pradeep karthik muthusamy" userId="82cc72230915966c" providerId="LiveId" clId="{F0F58AB6-7782-4990-9134-52E238A6EC1F}" dt="2023-03-11T03:42:26.813" v="243" actId="47"/>
        <pc:sldMkLst>
          <pc:docMk/>
          <pc:sldMk cId="0" sldId="332"/>
        </pc:sldMkLst>
      </pc:sldChg>
      <pc:sldChg chg="del">
        <pc:chgData name="pradeep karthik muthusamy" userId="82cc72230915966c" providerId="LiveId" clId="{F0F58AB6-7782-4990-9134-52E238A6EC1F}" dt="2023-03-11T03:42:26.684" v="242" actId="47"/>
        <pc:sldMkLst>
          <pc:docMk/>
          <pc:sldMk cId="0" sldId="333"/>
        </pc:sldMkLst>
      </pc:sldChg>
      <pc:sldChg chg="del">
        <pc:chgData name="pradeep karthik muthusamy" userId="82cc72230915966c" providerId="LiveId" clId="{F0F58AB6-7782-4990-9134-52E238A6EC1F}" dt="2023-03-11T03:42:26.529" v="241" actId="47"/>
        <pc:sldMkLst>
          <pc:docMk/>
          <pc:sldMk cId="0" sldId="334"/>
        </pc:sldMkLst>
      </pc:sldChg>
      <pc:sldChg chg="del">
        <pc:chgData name="pradeep karthik muthusamy" userId="82cc72230915966c" providerId="LiveId" clId="{F0F58AB6-7782-4990-9134-52E238A6EC1F}" dt="2023-03-11T03:42:26.387" v="240" actId="47"/>
        <pc:sldMkLst>
          <pc:docMk/>
          <pc:sldMk cId="0" sldId="335"/>
        </pc:sldMkLst>
      </pc:sldChg>
      <pc:sldChg chg="del">
        <pc:chgData name="pradeep karthik muthusamy" userId="82cc72230915966c" providerId="LiveId" clId="{F0F58AB6-7782-4990-9134-52E238A6EC1F}" dt="2023-03-11T03:42:26.219" v="239" actId="47"/>
        <pc:sldMkLst>
          <pc:docMk/>
          <pc:sldMk cId="0" sldId="336"/>
        </pc:sldMkLst>
      </pc:sldChg>
      <pc:sldChg chg="del">
        <pc:chgData name="pradeep karthik muthusamy" userId="82cc72230915966c" providerId="LiveId" clId="{F0F58AB6-7782-4990-9134-52E238A6EC1F}" dt="2023-03-11T03:42:26.013" v="238" actId="47"/>
        <pc:sldMkLst>
          <pc:docMk/>
          <pc:sldMk cId="0" sldId="337"/>
        </pc:sldMkLst>
      </pc:sldChg>
      <pc:sldChg chg="del">
        <pc:chgData name="pradeep karthik muthusamy" userId="82cc72230915966c" providerId="LiveId" clId="{F0F58AB6-7782-4990-9134-52E238A6EC1F}" dt="2023-03-11T03:42:25.853" v="237" actId="47"/>
        <pc:sldMkLst>
          <pc:docMk/>
          <pc:sldMk cId="0" sldId="338"/>
        </pc:sldMkLst>
      </pc:sldChg>
      <pc:sldChg chg="del">
        <pc:chgData name="pradeep karthik muthusamy" userId="82cc72230915966c" providerId="LiveId" clId="{F0F58AB6-7782-4990-9134-52E238A6EC1F}" dt="2023-03-11T03:42:25.470" v="236" actId="47"/>
        <pc:sldMkLst>
          <pc:docMk/>
          <pc:sldMk cId="0" sldId="339"/>
        </pc:sldMkLst>
      </pc:sldChg>
      <pc:sldChg chg="modSp mod">
        <pc:chgData name="pradeep karthik muthusamy" userId="82cc72230915966c" providerId="LiveId" clId="{F0F58AB6-7782-4990-9134-52E238A6EC1F}" dt="2023-03-16T11:02:43.638" v="4488" actId="20577"/>
        <pc:sldMkLst>
          <pc:docMk/>
          <pc:sldMk cId="258853422" sldId="341"/>
        </pc:sldMkLst>
        <pc:spChg chg="mod">
          <ac:chgData name="pradeep karthik muthusamy" userId="82cc72230915966c" providerId="LiveId" clId="{F0F58AB6-7782-4990-9134-52E238A6EC1F}" dt="2023-03-16T11:02:43.638" v="4488" actId="20577"/>
          <ac:spMkLst>
            <pc:docMk/>
            <pc:sldMk cId="258853422" sldId="341"/>
            <ac:spMk id="2" creationId="{6314CF9A-4E13-E6A2-89FF-6D882D563DEA}"/>
          </ac:spMkLst>
        </pc:spChg>
        <pc:spChg chg="mod">
          <ac:chgData name="pradeep karthik muthusamy" userId="82cc72230915966c" providerId="LiveId" clId="{F0F58AB6-7782-4990-9134-52E238A6EC1F}" dt="2023-03-16T10:41:49.672" v="2547" actId="20577"/>
          <ac:spMkLst>
            <pc:docMk/>
            <pc:sldMk cId="258853422" sldId="341"/>
            <ac:spMk id="656" creationId="{00000000-0000-0000-0000-000000000000}"/>
          </ac:spMkLst>
        </pc:spChg>
      </pc:sldChg>
      <pc:sldChg chg="addSp delSp modSp add del mod modAnim">
        <pc:chgData name="pradeep karthik muthusamy" userId="82cc72230915966c" providerId="LiveId" clId="{F0F58AB6-7782-4990-9134-52E238A6EC1F}" dt="2023-03-16T17:17:49.240" v="5897" actId="2696"/>
        <pc:sldMkLst>
          <pc:docMk/>
          <pc:sldMk cId="1842148657" sldId="342"/>
        </pc:sldMkLst>
        <pc:spChg chg="del mod">
          <ac:chgData name="pradeep karthik muthusamy" userId="82cc72230915966c" providerId="LiveId" clId="{F0F58AB6-7782-4990-9134-52E238A6EC1F}" dt="2023-03-11T05:23:44.678" v="630" actId="478"/>
          <ac:spMkLst>
            <pc:docMk/>
            <pc:sldMk cId="1842148657" sldId="342"/>
            <ac:spMk id="5" creationId="{57E5FF00-9597-7B3A-A789-A6250A69A501}"/>
          </ac:spMkLst>
        </pc:spChg>
        <pc:spChg chg="del">
          <ac:chgData name="pradeep karthik muthusamy" userId="82cc72230915966c" providerId="LiveId" clId="{F0F58AB6-7782-4990-9134-52E238A6EC1F}" dt="2023-03-11T05:23:40.821" v="628" actId="478"/>
          <ac:spMkLst>
            <pc:docMk/>
            <pc:sldMk cId="1842148657" sldId="342"/>
            <ac:spMk id="23" creationId="{2B4ED534-A727-2304-8626-4A6CE05D967F}"/>
          </ac:spMkLst>
        </pc:spChg>
        <pc:spChg chg="del">
          <ac:chgData name="pradeep karthik muthusamy" userId="82cc72230915966c" providerId="LiveId" clId="{F0F58AB6-7782-4990-9134-52E238A6EC1F}" dt="2023-03-11T05:23:40.821" v="628" actId="478"/>
          <ac:spMkLst>
            <pc:docMk/>
            <pc:sldMk cId="1842148657" sldId="342"/>
            <ac:spMk id="25" creationId="{90498DA9-D6E3-A216-CA87-F78E8946723E}"/>
          </ac:spMkLst>
        </pc:spChg>
        <pc:picChg chg="add mod">
          <ac:chgData name="pradeep karthik muthusamy" userId="82cc72230915966c" providerId="LiveId" clId="{F0F58AB6-7782-4990-9134-52E238A6EC1F}" dt="2023-03-11T05:25:01.063" v="632" actId="1076"/>
          <ac:picMkLst>
            <pc:docMk/>
            <pc:sldMk cId="1842148657" sldId="342"/>
            <ac:picMk id="4" creationId="{A3B81A12-63A0-FF26-0C75-51D5A8BC9885}"/>
          </ac:picMkLst>
        </pc:picChg>
        <pc:picChg chg="add mod">
          <ac:chgData name="pradeep karthik muthusamy" userId="82cc72230915966c" providerId="LiveId" clId="{F0F58AB6-7782-4990-9134-52E238A6EC1F}" dt="2023-03-11T05:27:48.923" v="658" actId="1076"/>
          <ac:picMkLst>
            <pc:docMk/>
            <pc:sldMk cId="1842148657" sldId="342"/>
            <ac:picMk id="8" creationId="{D27D30C0-3EA8-0E84-0274-9E0D192ED22F}"/>
          </ac:picMkLst>
        </pc:picChg>
        <pc:picChg chg="add mod">
          <ac:chgData name="pradeep karthik muthusamy" userId="82cc72230915966c" providerId="LiveId" clId="{F0F58AB6-7782-4990-9134-52E238A6EC1F}" dt="2023-03-11T05:59:45.010" v="794" actId="1076"/>
          <ac:picMkLst>
            <pc:docMk/>
            <pc:sldMk cId="1842148657" sldId="342"/>
            <ac:picMk id="10" creationId="{2A00D610-ED16-33F9-E246-878E7D754F75}"/>
          </ac:picMkLst>
        </pc:picChg>
        <pc:picChg chg="del">
          <ac:chgData name="pradeep karthik muthusamy" userId="82cc72230915966c" providerId="LiveId" clId="{F0F58AB6-7782-4990-9134-52E238A6EC1F}" dt="2023-03-11T05:23:40.821" v="628" actId="478"/>
          <ac:picMkLst>
            <pc:docMk/>
            <pc:sldMk cId="1842148657" sldId="342"/>
            <ac:picMk id="1028" creationId="{B455285A-ADEB-6AD9-4E49-43B0FDE8D55E}"/>
          </ac:picMkLst>
        </pc:picChg>
        <pc:cxnChg chg="del">
          <ac:chgData name="pradeep karthik muthusamy" userId="82cc72230915966c" providerId="LiveId" clId="{F0F58AB6-7782-4990-9134-52E238A6EC1F}" dt="2023-03-11T05:23:40.821" v="628" actId="478"/>
          <ac:cxnSpMkLst>
            <pc:docMk/>
            <pc:sldMk cId="1842148657" sldId="342"/>
            <ac:cxnSpMk id="7" creationId="{0841F1E9-2043-434B-1AC6-AEB74907A0F0}"/>
          </ac:cxnSpMkLst>
        </pc:cxnChg>
        <pc:cxnChg chg="del">
          <ac:chgData name="pradeep karthik muthusamy" userId="82cc72230915966c" providerId="LiveId" clId="{F0F58AB6-7782-4990-9134-52E238A6EC1F}" dt="2023-03-11T05:23:40.821" v="628" actId="478"/>
          <ac:cxnSpMkLst>
            <pc:docMk/>
            <pc:sldMk cId="1842148657" sldId="342"/>
            <ac:cxnSpMk id="9" creationId="{32B4A5EB-25B9-8C9D-325A-ED2914F4DD5D}"/>
          </ac:cxnSpMkLst>
        </pc:cxnChg>
        <pc:cxnChg chg="del">
          <ac:chgData name="pradeep karthik muthusamy" userId="82cc72230915966c" providerId="LiveId" clId="{F0F58AB6-7782-4990-9134-52E238A6EC1F}" dt="2023-03-11T05:23:40.821" v="628" actId="478"/>
          <ac:cxnSpMkLst>
            <pc:docMk/>
            <pc:sldMk cId="1842148657" sldId="342"/>
            <ac:cxnSpMk id="11" creationId="{EBF434B1-A8C0-30D2-3DEF-862C5C72A637}"/>
          </ac:cxnSpMkLst>
        </pc:cxnChg>
        <pc:cxnChg chg="del">
          <ac:chgData name="pradeep karthik muthusamy" userId="82cc72230915966c" providerId="LiveId" clId="{F0F58AB6-7782-4990-9134-52E238A6EC1F}" dt="2023-03-11T05:23:40.821" v="628" actId="478"/>
          <ac:cxnSpMkLst>
            <pc:docMk/>
            <pc:sldMk cId="1842148657" sldId="342"/>
            <ac:cxnSpMk id="12" creationId="{9D853CD9-B072-16DA-B88A-C39649DFBE1F}"/>
          </ac:cxnSpMkLst>
        </pc:cxnChg>
        <pc:cxnChg chg="del">
          <ac:chgData name="pradeep karthik muthusamy" userId="82cc72230915966c" providerId="LiveId" clId="{F0F58AB6-7782-4990-9134-52E238A6EC1F}" dt="2023-03-11T05:23:40.821" v="628" actId="478"/>
          <ac:cxnSpMkLst>
            <pc:docMk/>
            <pc:sldMk cId="1842148657" sldId="342"/>
            <ac:cxnSpMk id="13" creationId="{E6C540FB-69D2-91D4-0872-261D74304C3F}"/>
          </ac:cxnSpMkLst>
        </pc:cxnChg>
        <pc:cxnChg chg="del">
          <ac:chgData name="pradeep karthik muthusamy" userId="82cc72230915966c" providerId="LiveId" clId="{F0F58AB6-7782-4990-9134-52E238A6EC1F}" dt="2023-03-11T05:23:40.821" v="628" actId="478"/>
          <ac:cxnSpMkLst>
            <pc:docMk/>
            <pc:sldMk cId="1842148657" sldId="342"/>
            <ac:cxnSpMk id="14" creationId="{D032580D-97B9-B98B-8F50-DF4B3CE289B3}"/>
          </ac:cxnSpMkLst>
        </pc:cxnChg>
        <pc:cxnChg chg="del">
          <ac:chgData name="pradeep karthik muthusamy" userId="82cc72230915966c" providerId="LiveId" clId="{F0F58AB6-7782-4990-9134-52E238A6EC1F}" dt="2023-03-11T05:23:40.821" v="628" actId="478"/>
          <ac:cxnSpMkLst>
            <pc:docMk/>
            <pc:sldMk cId="1842148657" sldId="342"/>
            <ac:cxnSpMk id="20" creationId="{9BB71AD7-B34D-8B58-B6F1-20A9868295D3}"/>
          </ac:cxnSpMkLst>
        </pc:cxnChg>
        <pc:cxnChg chg="del">
          <ac:chgData name="pradeep karthik muthusamy" userId="82cc72230915966c" providerId="LiveId" clId="{F0F58AB6-7782-4990-9134-52E238A6EC1F}" dt="2023-03-11T05:23:40.821" v="628" actId="478"/>
          <ac:cxnSpMkLst>
            <pc:docMk/>
            <pc:sldMk cId="1842148657" sldId="342"/>
            <ac:cxnSpMk id="24" creationId="{7A1089CF-BDEB-7CBF-F1F3-1AABD3C156D5}"/>
          </ac:cxnSpMkLst>
        </pc:cxnChg>
      </pc:sldChg>
      <pc:sldChg chg="addSp modSp mod">
        <pc:chgData name="pradeep karthik muthusamy" userId="82cc72230915966c" providerId="LiveId" clId="{F0F58AB6-7782-4990-9134-52E238A6EC1F}" dt="2023-03-11T06:08:55.157" v="1027" actId="1076"/>
        <pc:sldMkLst>
          <pc:docMk/>
          <pc:sldMk cId="3363201544" sldId="343"/>
        </pc:sldMkLst>
        <pc:spChg chg="add mod">
          <ac:chgData name="pradeep karthik muthusamy" userId="82cc72230915966c" providerId="LiveId" clId="{F0F58AB6-7782-4990-9134-52E238A6EC1F}" dt="2023-03-11T06:08:50.118" v="1026" actId="1076"/>
          <ac:spMkLst>
            <pc:docMk/>
            <pc:sldMk cId="3363201544" sldId="343"/>
            <ac:spMk id="3" creationId="{BDE2BE76-294B-BCAF-E02B-28075E2C47C3}"/>
          </ac:spMkLst>
        </pc:spChg>
        <pc:spChg chg="mod">
          <ac:chgData name="pradeep karthik muthusamy" userId="82cc72230915966c" providerId="LiveId" clId="{F0F58AB6-7782-4990-9134-52E238A6EC1F}" dt="2023-03-11T06:06:30.071" v="813" actId="122"/>
          <ac:spMkLst>
            <pc:docMk/>
            <pc:sldMk cId="3363201544" sldId="343"/>
            <ac:spMk id="22" creationId="{AE975B7F-A56A-33D2-E2C2-AF6F25D4CD4D}"/>
          </ac:spMkLst>
        </pc:spChg>
        <pc:graphicFrameChg chg="add mod modGraphic">
          <ac:chgData name="pradeep karthik muthusamy" userId="82cc72230915966c" providerId="LiveId" clId="{F0F58AB6-7782-4990-9134-52E238A6EC1F}" dt="2023-03-11T06:08:55.157" v="1027" actId="1076"/>
          <ac:graphicFrameMkLst>
            <pc:docMk/>
            <pc:sldMk cId="3363201544" sldId="343"/>
            <ac:graphicFrameMk id="2" creationId="{64B03F97-BB9F-3A7E-4C1A-D6ED2FDA9162}"/>
          </ac:graphicFrameMkLst>
        </pc:graphicFrameChg>
      </pc:sldChg>
      <pc:sldChg chg="delSp modSp add mod ord">
        <pc:chgData name="pradeep karthik muthusamy" userId="82cc72230915966c" providerId="LiveId" clId="{F0F58AB6-7782-4990-9134-52E238A6EC1F}" dt="2023-03-16T11:09:36.857" v="4727" actId="20577"/>
        <pc:sldMkLst>
          <pc:docMk/>
          <pc:sldMk cId="522021411" sldId="344"/>
        </pc:sldMkLst>
        <pc:spChg chg="del">
          <ac:chgData name="pradeep karthik muthusamy" userId="82cc72230915966c" providerId="LiveId" clId="{F0F58AB6-7782-4990-9134-52E238A6EC1F}" dt="2023-03-16T11:04:35.313" v="4551" actId="478"/>
          <ac:spMkLst>
            <pc:docMk/>
            <pc:sldMk cId="522021411" sldId="344"/>
            <ac:spMk id="2" creationId="{6314CF9A-4E13-E6A2-89FF-6D882D563DEA}"/>
          </ac:spMkLst>
        </pc:spChg>
        <pc:spChg chg="mod">
          <ac:chgData name="pradeep karthik muthusamy" userId="82cc72230915966c" providerId="LiveId" clId="{F0F58AB6-7782-4990-9134-52E238A6EC1F}" dt="2023-03-16T11:09:36.857" v="4727" actId="20577"/>
          <ac:spMkLst>
            <pc:docMk/>
            <pc:sldMk cId="522021411" sldId="344"/>
            <ac:spMk id="656" creationId="{00000000-0000-0000-0000-000000000000}"/>
          </ac:spMkLst>
        </pc:spChg>
      </pc:sldChg>
      <pc:sldChg chg="add del">
        <pc:chgData name="pradeep karthik muthusamy" userId="82cc72230915966c" providerId="LiveId" clId="{F0F58AB6-7782-4990-9134-52E238A6EC1F}" dt="2023-03-16T11:04:15.556" v="4517" actId="47"/>
        <pc:sldMkLst>
          <pc:docMk/>
          <pc:sldMk cId="4140269919" sldId="344"/>
        </pc:sldMkLst>
      </pc:sldChg>
      <pc:sldChg chg="modSp add del mod ord">
        <pc:chgData name="pradeep karthik muthusamy" userId="82cc72230915966c" providerId="LiveId" clId="{F0F58AB6-7782-4990-9134-52E238A6EC1F}" dt="2023-03-16T11:05:21.645" v="4633" actId="2696"/>
        <pc:sldMkLst>
          <pc:docMk/>
          <pc:sldMk cId="2410682510" sldId="345"/>
        </pc:sldMkLst>
        <pc:spChg chg="mod">
          <ac:chgData name="pradeep karthik muthusamy" userId="82cc72230915966c" providerId="LiveId" clId="{F0F58AB6-7782-4990-9134-52E238A6EC1F}" dt="2023-03-16T11:05:16.675" v="4632" actId="20577"/>
          <ac:spMkLst>
            <pc:docMk/>
            <pc:sldMk cId="2410682510" sldId="345"/>
            <ac:spMk id="2" creationId="{6314CF9A-4E13-E6A2-89FF-6D882D563DEA}"/>
          </ac:spMkLst>
        </pc:spChg>
        <pc:spChg chg="mod">
          <ac:chgData name="pradeep karthik muthusamy" userId="82cc72230915966c" providerId="LiveId" clId="{F0F58AB6-7782-4990-9134-52E238A6EC1F}" dt="2023-03-16T11:05:06.153" v="4598" actId="20577"/>
          <ac:spMkLst>
            <pc:docMk/>
            <pc:sldMk cId="2410682510" sldId="345"/>
            <ac:spMk id="656" creationId="{00000000-0000-0000-0000-000000000000}"/>
          </ac:spMkLst>
        </pc:spChg>
      </pc:sldChg>
      <pc:sldChg chg="addSp delSp modSp add mod ord">
        <pc:chgData name="pradeep karthik muthusamy" userId="82cc72230915966c" providerId="LiveId" clId="{F0F58AB6-7782-4990-9134-52E238A6EC1F}" dt="2023-03-16T12:26:10.241" v="5893" actId="20577"/>
        <pc:sldMkLst>
          <pc:docMk/>
          <pc:sldMk cId="3830509470" sldId="345"/>
        </pc:sldMkLst>
        <pc:spChg chg="del">
          <ac:chgData name="pradeep karthik muthusamy" userId="82cc72230915966c" providerId="LiveId" clId="{F0F58AB6-7782-4990-9134-52E238A6EC1F}" dt="2023-03-16T11:09:58.428" v="4770" actId="478"/>
          <ac:spMkLst>
            <pc:docMk/>
            <pc:sldMk cId="3830509470" sldId="345"/>
            <ac:spMk id="2" creationId="{6314CF9A-4E13-E6A2-89FF-6D882D563DEA}"/>
          </ac:spMkLst>
        </pc:spChg>
        <pc:spChg chg="add mod">
          <ac:chgData name="pradeep karthik muthusamy" userId="82cc72230915966c" providerId="LiveId" clId="{F0F58AB6-7782-4990-9134-52E238A6EC1F}" dt="2023-03-16T12:07:24.153" v="5304" actId="20577"/>
          <ac:spMkLst>
            <pc:docMk/>
            <pc:sldMk cId="3830509470" sldId="345"/>
            <ac:spMk id="3" creationId="{ED7831E1-A8E5-7B42-F909-3F3CEB322AA7}"/>
          </ac:spMkLst>
        </pc:spChg>
        <pc:spChg chg="add mod">
          <ac:chgData name="pradeep karthik muthusamy" userId="82cc72230915966c" providerId="LiveId" clId="{F0F58AB6-7782-4990-9134-52E238A6EC1F}" dt="2023-03-16T12:20:34.332" v="5690" actId="20577"/>
          <ac:spMkLst>
            <pc:docMk/>
            <pc:sldMk cId="3830509470" sldId="345"/>
            <ac:spMk id="4" creationId="{65232184-A299-4498-BF27-FBDC35078D08}"/>
          </ac:spMkLst>
        </pc:spChg>
        <pc:spChg chg="add mod">
          <ac:chgData name="pradeep karthik muthusamy" userId="82cc72230915966c" providerId="LiveId" clId="{F0F58AB6-7782-4990-9134-52E238A6EC1F}" dt="2023-03-16T12:26:10.241" v="5893" actId="20577"/>
          <ac:spMkLst>
            <pc:docMk/>
            <pc:sldMk cId="3830509470" sldId="345"/>
            <ac:spMk id="6" creationId="{6D4E3D99-F94A-230A-EBE8-15D8432CEBF2}"/>
          </ac:spMkLst>
        </pc:spChg>
        <pc:spChg chg="mod">
          <ac:chgData name="pradeep karthik muthusamy" userId="82cc72230915966c" providerId="LiveId" clId="{F0F58AB6-7782-4990-9134-52E238A6EC1F}" dt="2023-03-16T11:09:54.767" v="4769" actId="20577"/>
          <ac:spMkLst>
            <pc:docMk/>
            <pc:sldMk cId="3830509470" sldId="345"/>
            <ac:spMk id="656" creationId="{00000000-0000-0000-0000-000000000000}"/>
          </ac:spMkLst>
        </pc:spChg>
        <pc:picChg chg="add mod">
          <ac:chgData name="pradeep karthik muthusamy" userId="82cc72230915966c" providerId="LiveId" clId="{F0F58AB6-7782-4990-9134-52E238A6EC1F}" dt="2023-03-16T11:16:58.726" v="5029" actId="1076"/>
          <ac:picMkLst>
            <pc:docMk/>
            <pc:sldMk cId="3830509470" sldId="345"/>
            <ac:picMk id="5" creationId="{BD696D26-92E3-6EF8-6B30-AB6C5982D942}"/>
          </ac:picMkLst>
        </pc:picChg>
        <pc:picChg chg="add mod">
          <ac:chgData name="pradeep karthik muthusamy" userId="82cc72230915966c" providerId="LiveId" clId="{F0F58AB6-7782-4990-9134-52E238A6EC1F}" dt="2023-03-16T12:06:34.352" v="5171" actId="1076"/>
          <ac:picMkLst>
            <pc:docMk/>
            <pc:sldMk cId="3830509470" sldId="345"/>
            <ac:picMk id="1026" creationId="{D2108453-F78F-7DCD-CB7F-8A9E4C1F7E97}"/>
          </ac:picMkLst>
        </pc:picChg>
        <pc:picChg chg="add mod">
          <ac:chgData name="pradeep karthik muthusamy" userId="82cc72230915966c" providerId="LiveId" clId="{F0F58AB6-7782-4990-9134-52E238A6EC1F}" dt="2023-03-16T11:16:51.635" v="5027" actId="1076"/>
          <ac:picMkLst>
            <pc:docMk/>
            <pc:sldMk cId="3830509470" sldId="345"/>
            <ac:picMk id="1028" creationId="{438EDB9E-6F76-DF32-2D09-3BA8CE24BB46}"/>
          </ac:picMkLst>
        </pc:picChg>
        <pc:picChg chg="add del">
          <ac:chgData name="pradeep karthik muthusamy" userId="82cc72230915966c" providerId="LiveId" clId="{F0F58AB6-7782-4990-9134-52E238A6EC1F}" dt="2023-03-16T11:15:45.317" v="5001"/>
          <ac:picMkLst>
            <pc:docMk/>
            <pc:sldMk cId="3830509470" sldId="345"/>
            <ac:picMk id="1030" creationId="{77E4A596-98BD-4B27-D3CB-FC7C6086FEA1}"/>
          </ac:picMkLst>
        </pc:picChg>
        <pc:picChg chg="add mod">
          <ac:chgData name="pradeep karthik muthusamy" userId="82cc72230915966c" providerId="LiveId" clId="{F0F58AB6-7782-4990-9134-52E238A6EC1F}" dt="2023-03-16T11:16:33.223" v="5016" actId="1076"/>
          <ac:picMkLst>
            <pc:docMk/>
            <pc:sldMk cId="3830509470" sldId="345"/>
            <ac:picMk id="1032" creationId="{D0F8B5C4-414B-8266-7598-4759A177F07C}"/>
          </ac:picMkLst>
        </pc:picChg>
        <pc:picChg chg="add mod">
          <ac:chgData name="pradeep karthik muthusamy" userId="82cc72230915966c" providerId="LiveId" clId="{F0F58AB6-7782-4990-9134-52E238A6EC1F}" dt="2023-03-16T11:17:31.463" v="5032" actId="1076"/>
          <ac:picMkLst>
            <pc:docMk/>
            <pc:sldMk cId="3830509470" sldId="345"/>
            <ac:picMk id="1034" creationId="{78E4E770-0F7A-A235-AC72-2858D67E9065}"/>
          </ac:picMkLst>
        </pc:picChg>
      </pc:sldChg>
      <pc:sldMasterChg chg="delSldLayout">
        <pc:chgData name="pradeep karthik muthusamy" userId="82cc72230915966c" providerId="LiveId" clId="{F0F58AB6-7782-4990-9134-52E238A6EC1F}" dt="2023-03-11T10:48:34.644" v="1028" actId="2696"/>
        <pc:sldMasterMkLst>
          <pc:docMk/>
          <pc:sldMasterMk cId="0" sldId="2147483697"/>
        </pc:sldMasterMkLst>
        <pc:sldLayoutChg chg="del">
          <pc:chgData name="pradeep karthik muthusamy" userId="82cc72230915966c" providerId="LiveId" clId="{F0F58AB6-7782-4990-9134-52E238A6EC1F}" dt="2023-03-11T10:48:34.644" v="1028" actId="2696"/>
          <pc:sldLayoutMkLst>
            <pc:docMk/>
            <pc:sldMasterMk cId="0" sldId="2147483697"/>
            <pc:sldLayoutMk cId="0" sldId="2147483670"/>
          </pc:sldLayoutMkLst>
        </pc:sldLayoutChg>
      </pc:sldMasterChg>
      <pc:sldMasterChg chg="del delSldLayout">
        <pc:chgData name="pradeep karthik muthusamy" userId="82cc72230915966c" providerId="LiveId" clId="{F0F58AB6-7782-4990-9134-52E238A6EC1F}" dt="2023-03-11T03:42:30.351" v="253" actId="47"/>
        <pc:sldMasterMkLst>
          <pc:docMk/>
          <pc:sldMasterMk cId="0" sldId="2147483698"/>
        </pc:sldMasterMkLst>
        <pc:sldLayoutChg chg="del">
          <pc:chgData name="pradeep karthik muthusamy" userId="82cc72230915966c" providerId="LiveId" clId="{F0F58AB6-7782-4990-9134-52E238A6EC1F}" dt="2023-03-11T03:42:30.351" v="253" actId="47"/>
          <pc:sldLayoutMkLst>
            <pc:docMk/>
            <pc:sldMasterMk cId="0" sldId="2147483698"/>
            <pc:sldLayoutMk cId="0" sldId="2147483696"/>
          </pc:sldLayoutMkLst>
        </pc:sldLayoutChg>
      </pc:sldMasterChg>
    </pc:docChg>
  </pc:docChgLst>
  <pc:docChgLst>
    <pc:chgData name="Guest User" providerId="Windows Live" clId="Web-{9F119784-7564-4BBE-839D-E4247FEFB907}"/>
    <pc:docChg chg="addSld delSld modSld">
      <pc:chgData name="Guest User" userId="" providerId="Windows Live" clId="Web-{9F119784-7564-4BBE-839D-E4247FEFB907}" dt="2023-03-11T05:53:32.161" v="828"/>
      <pc:docMkLst>
        <pc:docMk/>
      </pc:docMkLst>
      <pc:sldChg chg="addSp delSp modSp">
        <pc:chgData name="Guest User" userId="" providerId="Windows Live" clId="Web-{9F119784-7564-4BBE-839D-E4247FEFB907}" dt="2023-03-11T05:51:12.799" v="799" actId="1076"/>
        <pc:sldMkLst>
          <pc:docMk/>
          <pc:sldMk cId="0" sldId="257"/>
        </pc:sldMkLst>
        <pc:spChg chg="add del mod">
          <ac:chgData name="Guest User" userId="" providerId="Windows Live" clId="Web-{9F119784-7564-4BBE-839D-E4247FEFB907}" dt="2023-03-11T05:51:12.737" v="798"/>
          <ac:spMkLst>
            <pc:docMk/>
            <pc:sldMk cId="0" sldId="257"/>
            <ac:spMk id="3" creationId="{A30E71B2-0C07-8160-6438-B573FB8B4B87}"/>
          </ac:spMkLst>
        </pc:spChg>
        <pc:spChg chg="add del">
          <ac:chgData name="Guest User" userId="" providerId="Windows Live" clId="Web-{9F119784-7564-4BBE-839D-E4247FEFB907}" dt="2023-03-11T05:50:35.049" v="777"/>
          <ac:spMkLst>
            <pc:docMk/>
            <pc:sldMk cId="0" sldId="257"/>
            <ac:spMk id="4" creationId="{BB8D5078-FA02-9A5C-02EE-87D0E840CF55}"/>
          </ac:spMkLst>
        </pc:spChg>
        <pc:spChg chg="add del">
          <ac:chgData name="Guest User" userId="" providerId="Windows Live" clId="Web-{9F119784-7564-4BBE-839D-E4247FEFB907}" dt="2023-03-11T05:50:35.049" v="777"/>
          <ac:spMkLst>
            <pc:docMk/>
            <pc:sldMk cId="0" sldId="257"/>
            <ac:spMk id="5" creationId="{0E6E03B3-650A-9871-EEDB-AC2A78D82C7E}"/>
          </ac:spMkLst>
        </pc:spChg>
        <pc:spChg chg="add del">
          <ac:chgData name="Guest User" userId="" providerId="Windows Live" clId="Web-{9F119784-7564-4BBE-839D-E4247FEFB907}" dt="2023-03-11T05:50:35.049" v="777"/>
          <ac:spMkLst>
            <pc:docMk/>
            <pc:sldMk cId="0" sldId="257"/>
            <ac:spMk id="6" creationId="{AE975B7F-A56A-33D2-E2C2-AF6F25D4CD4D}"/>
          </ac:spMkLst>
        </pc:spChg>
        <pc:spChg chg="add del">
          <ac:chgData name="Guest User" userId="" providerId="Windows Live" clId="Web-{9F119784-7564-4BBE-839D-E4247FEFB907}" dt="2023-03-11T05:50:35.049" v="777"/>
          <ac:spMkLst>
            <pc:docMk/>
            <pc:sldMk cId="0" sldId="257"/>
            <ac:spMk id="7" creationId="{4B1C78A9-A7DF-91D6-C975-F5700D6A244B}"/>
          </ac:spMkLst>
        </pc:spChg>
        <pc:spChg chg="add del">
          <ac:chgData name="Guest User" userId="" providerId="Windows Live" clId="Web-{9F119784-7564-4BBE-839D-E4247FEFB907}" dt="2023-03-11T05:50:35.049" v="777"/>
          <ac:spMkLst>
            <pc:docMk/>
            <pc:sldMk cId="0" sldId="257"/>
            <ac:spMk id="8" creationId="{CD9BB0C0-4841-956A-89B5-39DEBD7E6659}"/>
          </ac:spMkLst>
        </pc:spChg>
        <pc:spChg chg="add del">
          <ac:chgData name="Guest User" userId="" providerId="Windows Live" clId="Web-{9F119784-7564-4BBE-839D-E4247FEFB907}" dt="2023-03-11T05:50:35.049" v="777"/>
          <ac:spMkLst>
            <pc:docMk/>
            <pc:sldMk cId="0" sldId="257"/>
            <ac:spMk id="9" creationId="{39BD2932-9F13-4172-6F38-24BF4A039255}"/>
          </ac:spMkLst>
        </pc:spChg>
        <pc:spChg chg="add del">
          <ac:chgData name="Guest User" userId="" providerId="Windows Live" clId="Web-{9F119784-7564-4BBE-839D-E4247FEFB907}" dt="2023-03-11T05:50:35.049" v="777"/>
          <ac:spMkLst>
            <pc:docMk/>
            <pc:sldMk cId="0" sldId="257"/>
            <ac:spMk id="10" creationId="{D00C32B9-F2DB-7692-A962-AA1CBD4B2B4C}"/>
          </ac:spMkLst>
        </pc:spChg>
        <pc:spChg chg="add del">
          <ac:chgData name="Guest User" userId="" providerId="Windows Live" clId="Web-{9F119784-7564-4BBE-839D-E4247FEFB907}" dt="2023-03-11T05:50:35.049" v="777"/>
          <ac:spMkLst>
            <pc:docMk/>
            <pc:sldMk cId="0" sldId="257"/>
            <ac:spMk id="11" creationId="{03EA34DC-486A-EBB4-D464-AB1E22CFCF16}"/>
          </ac:spMkLst>
        </pc:spChg>
        <pc:spChg chg="add del">
          <ac:chgData name="Guest User" userId="" providerId="Windows Live" clId="Web-{9F119784-7564-4BBE-839D-E4247FEFB907}" dt="2023-03-11T05:50:35.049" v="777"/>
          <ac:spMkLst>
            <pc:docMk/>
            <pc:sldMk cId="0" sldId="257"/>
            <ac:spMk id="12" creationId="{70E3CE19-3CD2-C2E9-B0B1-EFCCD0B813BB}"/>
          </ac:spMkLst>
        </pc:spChg>
        <pc:spChg chg="add del">
          <ac:chgData name="Guest User" userId="" providerId="Windows Live" clId="Web-{9F119784-7564-4BBE-839D-E4247FEFB907}" dt="2023-03-11T05:50:35.049" v="777"/>
          <ac:spMkLst>
            <pc:docMk/>
            <pc:sldMk cId="0" sldId="257"/>
            <ac:spMk id="13" creationId="{3EC0DC7F-3E78-A145-6482-2CFFDFC4FD90}"/>
          </ac:spMkLst>
        </pc:spChg>
        <pc:spChg chg="add del">
          <ac:chgData name="Guest User" userId="" providerId="Windows Live" clId="Web-{9F119784-7564-4BBE-839D-E4247FEFB907}" dt="2023-03-11T05:50:35.049" v="777"/>
          <ac:spMkLst>
            <pc:docMk/>
            <pc:sldMk cId="0" sldId="257"/>
            <ac:spMk id="14" creationId="{38C6F78F-8C10-F970-9A00-E3BA32F6356E}"/>
          </ac:spMkLst>
        </pc:spChg>
        <pc:spChg chg="add del">
          <ac:chgData name="Guest User" userId="" providerId="Windows Live" clId="Web-{9F119784-7564-4BBE-839D-E4247FEFB907}" dt="2023-03-11T05:50:35.049" v="777"/>
          <ac:spMkLst>
            <pc:docMk/>
            <pc:sldMk cId="0" sldId="257"/>
            <ac:spMk id="15" creationId="{18DCC04C-31AE-AB48-5C48-E57DE5E17C46}"/>
          </ac:spMkLst>
        </pc:spChg>
        <pc:spChg chg="add del">
          <ac:chgData name="Guest User" userId="" providerId="Windows Live" clId="Web-{9F119784-7564-4BBE-839D-E4247FEFB907}" dt="2023-03-11T05:50:35.049" v="777"/>
          <ac:spMkLst>
            <pc:docMk/>
            <pc:sldMk cId="0" sldId="257"/>
            <ac:spMk id="16" creationId="{1294BB90-F0B4-3BD6-CC2D-ECF293319AB1}"/>
          </ac:spMkLst>
        </pc:spChg>
        <pc:spChg chg="add del">
          <ac:chgData name="Guest User" userId="" providerId="Windows Live" clId="Web-{9F119784-7564-4BBE-839D-E4247FEFB907}" dt="2023-03-11T05:50:35.049" v="777"/>
          <ac:spMkLst>
            <pc:docMk/>
            <pc:sldMk cId="0" sldId="257"/>
            <ac:spMk id="17" creationId="{6F8B29A7-E45E-AF41-D472-875C94B11133}"/>
          </ac:spMkLst>
        </pc:spChg>
        <pc:spChg chg="add del">
          <ac:chgData name="Guest User" userId="" providerId="Windows Live" clId="Web-{9F119784-7564-4BBE-839D-E4247FEFB907}" dt="2023-03-11T05:50:35.049" v="777"/>
          <ac:spMkLst>
            <pc:docMk/>
            <pc:sldMk cId="0" sldId="257"/>
            <ac:spMk id="18" creationId="{3D5A695F-279C-0C05-9E3A-CE587B787DB2}"/>
          </ac:spMkLst>
        </pc:spChg>
        <pc:spChg chg="add del">
          <ac:chgData name="Guest User" userId="" providerId="Windows Live" clId="Web-{9F119784-7564-4BBE-839D-E4247FEFB907}" dt="2023-03-11T05:50:35.049" v="777"/>
          <ac:spMkLst>
            <pc:docMk/>
            <pc:sldMk cId="0" sldId="257"/>
            <ac:spMk id="19" creationId="{980C4034-89D4-F47F-AA27-5AF85A684826}"/>
          </ac:spMkLst>
        </pc:spChg>
        <pc:spChg chg="add">
          <ac:chgData name="Guest User" userId="" providerId="Windows Live" clId="Web-{9F119784-7564-4BBE-839D-E4247FEFB907}" dt="2023-03-11T05:50:44.299" v="778"/>
          <ac:spMkLst>
            <pc:docMk/>
            <pc:sldMk cId="0" sldId="257"/>
            <ac:spMk id="20" creationId="{BB8D5078-FA02-9A5C-02EE-87D0E840CF55}"/>
          </ac:spMkLst>
        </pc:spChg>
        <pc:spChg chg="add">
          <ac:chgData name="Guest User" userId="" providerId="Windows Live" clId="Web-{9F119784-7564-4BBE-839D-E4247FEFB907}" dt="2023-03-11T05:50:44.299" v="778"/>
          <ac:spMkLst>
            <pc:docMk/>
            <pc:sldMk cId="0" sldId="257"/>
            <ac:spMk id="21" creationId="{0E6E03B3-650A-9871-EEDB-AC2A78D82C7E}"/>
          </ac:spMkLst>
        </pc:spChg>
        <pc:spChg chg="add mod">
          <ac:chgData name="Guest User" userId="" providerId="Windows Live" clId="Web-{9F119784-7564-4BBE-839D-E4247FEFB907}" dt="2023-03-11T05:51:12.799" v="799" actId="1076"/>
          <ac:spMkLst>
            <pc:docMk/>
            <pc:sldMk cId="0" sldId="257"/>
            <ac:spMk id="22" creationId="{AE975B7F-A56A-33D2-E2C2-AF6F25D4CD4D}"/>
          </ac:spMkLst>
        </pc:spChg>
        <pc:spChg chg="add">
          <ac:chgData name="Guest User" userId="" providerId="Windows Live" clId="Web-{9F119784-7564-4BBE-839D-E4247FEFB907}" dt="2023-03-11T05:50:44.299" v="778"/>
          <ac:spMkLst>
            <pc:docMk/>
            <pc:sldMk cId="0" sldId="257"/>
            <ac:spMk id="23" creationId="{4B1C78A9-A7DF-91D6-C975-F5700D6A244B}"/>
          </ac:spMkLst>
        </pc:spChg>
        <pc:spChg chg="add">
          <ac:chgData name="Guest User" userId="" providerId="Windows Live" clId="Web-{9F119784-7564-4BBE-839D-E4247FEFB907}" dt="2023-03-11T05:50:44.299" v="778"/>
          <ac:spMkLst>
            <pc:docMk/>
            <pc:sldMk cId="0" sldId="257"/>
            <ac:spMk id="24" creationId="{CD9BB0C0-4841-956A-89B5-39DEBD7E6659}"/>
          </ac:spMkLst>
        </pc:spChg>
        <pc:spChg chg="add">
          <ac:chgData name="Guest User" userId="" providerId="Windows Live" clId="Web-{9F119784-7564-4BBE-839D-E4247FEFB907}" dt="2023-03-11T05:50:44.299" v="778"/>
          <ac:spMkLst>
            <pc:docMk/>
            <pc:sldMk cId="0" sldId="257"/>
            <ac:spMk id="25" creationId="{39BD2932-9F13-4172-6F38-24BF4A039255}"/>
          </ac:spMkLst>
        </pc:spChg>
        <pc:spChg chg="add">
          <ac:chgData name="Guest User" userId="" providerId="Windows Live" clId="Web-{9F119784-7564-4BBE-839D-E4247FEFB907}" dt="2023-03-11T05:50:44.299" v="778"/>
          <ac:spMkLst>
            <pc:docMk/>
            <pc:sldMk cId="0" sldId="257"/>
            <ac:spMk id="26" creationId="{D00C32B9-F2DB-7692-A962-AA1CBD4B2B4C}"/>
          </ac:spMkLst>
        </pc:spChg>
        <pc:spChg chg="add">
          <ac:chgData name="Guest User" userId="" providerId="Windows Live" clId="Web-{9F119784-7564-4BBE-839D-E4247FEFB907}" dt="2023-03-11T05:50:44.299" v="778"/>
          <ac:spMkLst>
            <pc:docMk/>
            <pc:sldMk cId="0" sldId="257"/>
            <ac:spMk id="27" creationId="{03EA34DC-486A-EBB4-D464-AB1E22CFCF16}"/>
          </ac:spMkLst>
        </pc:spChg>
        <pc:spChg chg="add">
          <ac:chgData name="Guest User" userId="" providerId="Windows Live" clId="Web-{9F119784-7564-4BBE-839D-E4247FEFB907}" dt="2023-03-11T05:50:44.299" v="778"/>
          <ac:spMkLst>
            <pc:docMk/>
            <pc:sldMk cId="0" sldId="257"/>
            <ac:spMk id="28" creationId="{70E3CE19-3CD2-C2E9-B0B1-EFCCD0B813BB}"/>
          </ac:spMkLst>
        </pc:spChg>
        <pc:spChg chg="add">
          <ac:chgData name="Guest User" userId="" providerId="Windows Live" clId="Web-{9F119784-7564-4BBE-839D-E4247FEFB907}" dt="2023-03-11T05:50:44.299" v="778"/>
          <ac:spMkLst>
            <pc:docMk/>
            <pc:sldMk cId="0" sldId="257"/>
            <ac:spMk id="29" creationId="{3EC0DC7F-3E78-A145-6482-2CFFDFC4FD90}"/>
          </ac:spMkLst>
        </pc:spChg>
        <pc:spChg chg="add">
          <ac:chgData name="Guest User" userId="" providerId="Windows Live" clId="Web-{9F119784-7564-4BBE-839D-E4247FEFB907}" dt="2023-03-11T05:50:44.299" v="778"/>
          <ac:spMkLst>
            <pc:docMk/>
            <pc:sldMk cId="0" sldId="257"/>
            <ac:spMk id="30" creationId="{38C6F78F-8C10-F970-9A00-E3BA32F6356E}"/>
          </ac:spMkLst>
        </pc:spChg>
        <pc:spChg chg="add">
          <ac:chgData name="Guest User" userId="" providerId="Windows Live" clId="Web-{9F119784-7564-4BBE-839D-E4247FEFB907}" dt="2023-03-11T05:50:44.299" v="778"/>
          <ac:spMkLst>
            <pc:docMk/>
            <pc:sldMk cId="0" sldId="257"/>
            <ac:spMk id="31" creationId="{18DCC04C-31AE-AB48-5C48-E57DE5E17C46}"/>
          </ac:spMkLst>
        </pc:spChg>
        <pc:spChg chg="add">
          <ac:chgData name="Guest User" userId="" providerId="Windows Live" clId="Web-{9F119784-7564-4BBE-839D-E4247FEFB907}" dt="2023-03-11T05:50:44.299" v="778"/>
          <ac:spMkLst>
            <pc:docMk/>
            <pc:sldMk cId="0" sldId="257"/>
            <ac:spMk id="32" creationId="{1294BB90-F0B4-3BD6-CC2D-ECF293319AB1}"/>
          </ac:spMkLst>
        </pc:spChg>
        <pc:spChg chg="add">
          <ac:chgData name="Guest User" userId="" providerId="Windows Live" clId="Web-{9F119784-7564-4BBE-839D-E4247FEFB907}" dt="2023-03-11T05:50:44.299" v="778"/>
          <ac:spMkLst>
            <pc:docMk/>
            <pc:sldMk cId="0" sldId="257"/>
            <ac:spMk id="33" creationId="{6F8B29A7-E45E-AF41-D472-875C94B11133}"/>
          </ac:spMkLst>
        </pc:spChg>
        <pc:spChg chg="add">
          <ac:chgData name="Guest User" userId="" providerId="Windows Live" clId="Web-{9F119784-7564-4BBE-839D-E4247FEFB907}" dt="2023-03-11T05:50:44.299" v="778"/>
          <ac:spMkLst>
            <pc:docMk/>
            <pc:sldMk cId="0" sldId="257"/>
            <ac:spMk id="34" creationId="{3D5A695F-279C-0C05-9E3A-CE587B787DB2}"/>
          </ac:spMkLst>
        </pc:spChg>
        <pc:spChg chg="add">
          <ac:chgData name="Guest User" userId="" providerId="Windows Live" clId="Web-{9F119784-7564-4BBE-839D-E4247FEFB907}" dt="2023-03-11T05:50:44.299" v="778"/>
          <ac:spMkLst>
            <pc:docMk/>
            <pc:sldMk cId="0" sldId="257"/>
            <ac:spMk id="35" creationId="{980C4034-89D4-F47F-AA27-5AF85A684826}"/>
          </ac:spMkLst>
        </pc:spChg>
        <pc:spChg chg="add del">
          <ac:chgData name="Guest User" userId="" providerId="Windows Live" clId="Web-{9F119784-7564-4BBE-839D-E4247FEFB907}" dt="2023-03-11T05:51:11.284" v="797"/>
          <ac:spMkLst>
            <pc:docMk/>
            <pc:sldMk cId="0" sldId="257"/>
            <ac:spMk id="36" creationId="{BB8D5078-FA02-9A5C-02EE-87D0E840CF55}"/>
          </ac:spMkLst>
        </pc:spChg>
        <pc:spChg chg="add del">
          <ac:chgData name="Guest User" userId="" providerId="Windows Live" clId="Web-{9F119784-7564-4BBE-839D-E4247FEFB907}" dt="2023-03-11T05:51:11.284" v="796"/>
          <ac:spMkLst>
            <pc:docMk/>
            <pc:sldMk cId="0" sldId="257"/>
            <ac:spMk id="37" creationId="{0E6E03B3-650A-9871-EEDB-AC2A78D82C7E}"/>
          </ac:spMkLst>
        </pc:spChg>
        <pc:spChg chg="add del">
          <ac:chgData name="Guest User" userId="" providerId="Windows Live" clId="Web-{9F119784-7564-4BBE-839D-E4247FEFB907}" dt="2023-03-11T05:51:11.284" v="795"/>
          <ac:spMkLst>
            <pc:docMk/>
            <pc:sldMk cId="0" sldId="257"/>
            <ac:spMk id="38" creationId="{AE975B7F-A56A-33D2-E2C2-AF6F25D4CD4D}"/>
          </ac:spMkLst>
        </pc:spChg>
        <pc:spChg chg="add del">
          <ac:chgData name="Guest User" userId="" providerId="Windows Live" clId="Web-{9F119784-7564-4BBE-839D-E4247FEFB907}" dt="2023-03-11T05:51:11.284" v="794"/>
          <ac:spMkLst>
            <pc:docMk/>
            <pc:sldMk cId="0" sldId="257"/>
            <ac:spMk id="39" creationId="{4B1C78A9-A7DF-91D6-C975-F5700D6A244B}"/>
          </ac:spMkLst>
        </pc:spChg>
        <pc:spChg chg="add del">
          <ac:chgData name="Guest User" userId="" providerId="Windows Live" clId="Web-{9F119784-7564-4BBE-839D-E4247FEFB907}" dt="2023-03-11T05:51:11.284" v="793"/>
          <ac:spMkLst>
            <pc:docMk/>
            <pc:sldMk cId="0" sldId="257"/>
            <ac:spMk id="40" creationId="{CD9BB0C0-4841-956A-89B5-39DEBD7E6659}"/>
          </ac:spMkLst>
        </pc:spChg>
        <pc:spChg chg="add del">
          <ac:chgData name="Guest User" userId="" providerId="Windows Live" clId="Web-{9F119784-7564-4BBE-839D-E4247FEFB907}" dt="2023-03-11T05:51:11.284" v="792"/>
          <ac:spMkLst>
            <pc:docMk/>
            <pc:sldMk cId="0" sldId="257"/>
            <ac:spMk id="41" creationId="{39BD2932-9F13-4172-6F38-24BF4A039255}"/>
          </ac:spMkLst>
        </pc:spChg>
        <pc:spChg chg="add del">
          <ac:chgData name="Guest User" userId="" providerId="Windows Live" clId="Web-{9F119784-7564-4BBE-839D-E4247FEFB907}" dt="2023-03-11T05:51:11.284" v="791"/>
          <ac:spMkLst>
            <pc:docMk/>
            <pc:sldMk cId="0" sldId="257"/>
            <ac:spMk id="42" creationId="{D00C32B9-F2DB-7692-A962-AA1CBD4B2B4C}"/>
          </ac:spMkLst>
        </pc:spChg>
        <pc:spChg chg="add del">
          <ac:chgData name="Guest User" userId="" providerId="Windows Live" clId="Web-{9F119784-7564-4BBE-839D-E4247FEFB907}" dt="2023-03-11T05:51:11.284" v="790"/>
          <ac:spMkLst>
            <pc:docMk/>
            <pc:sldMk cId="0" sldId="257"/>
            <ac:spMk id="43" creationId="{03EA34DC-486A-EBB4-D464-AB1E22CFCF16}"/>
          </ac:spMkLst>
        </pc:spChg>
        <pc:spChg chg="add del">
          <ac:chgData name="Guest User" userId="" providerId="Windows Live" clId="Web-{9F119784-7564-4BBE-839D-E4247FEFB907}" dt="2023-03-11T05:51:11.284" v="789"/>
          <ac:spMkLst>
            <pc:docMk/>
            <pc:sldMk cId="0" sldId="257"/>
            <ac:spMk id="44" creationId="{70E3CE19-3CD2-C2E9-B0B1-EFCCD0B813BB}"/>
          </ac:spMkLst>
        </pc:spChg>
        <pc:spChg chg="add del">
          <ac:chgData name="Guest User" userId="" providerId="Windows Live" clId="Web-{9F119784-7564-4BBE-839D-E4247FEFB907}" dt="2023-03-11T05:51:11.284" v="788"/>
          <ac:spMkLst>
            <pc:docMk/>
            <pc:sldMk cId="0" sldId="257"/>
            <ac:spMk id="45" creationId="{3EC0DC7F-3E78-A145-6482-2CFFDFC4FD90}"/>
          </ac:spMkLst>
        </pc:spChg>
        <pc:spChg chg="add del">
          <ac:chgData name="Guest User" userId="" providerId="Windows Live" clId="Web-{9F119784-7564-4BBE-839D-E4247FEFB907}" dt="2023-03-11T05:51:11.284" v="787"/>
          <ac:spMkLst>
            <pc:docMk/>
            <pc:sldMk cId="0" sldId="257"/>
            <ac:spMk id="46" creationId="{38C6F78F-8C10-F970-9A00-E3BA32F6356E}"/>
          </ac:spMkLst>
        </pc:spChg>
        <pc:spChg chg="add del">
          <ac:chgData name="Guest User" userId="" providerId="Windows Live" clId="Web-{9F119784-7564-4BBE-839D-E4247FEFB907}" dt="2023-03-11T05:51:11.284" v="786"/>
          <ac:spMkLst>
            <pc:docMk/>
            <pc:sldMk cId="0" sldId="257"/>
            <ac:spMk id="47" creationId="{18DCC04C-31AE-AB48-5C48-E57DE5E17C46}"/>
          </ac:spMkLst>
        </pc:spChg>
        <pc:spChg chg="add del">
          <ac:chgData name="Guest User" userId="" providerId="Windows Live" clId="Web-{9F119784-7564-4BBE-839D-E4247FEFB907}" dt="2023-03-11T05:51:11.284" v="785"/>
          <ac:spMkLst>
            <pc:docMk/>
            <pc:sldMk cId="0" sldId="257"/>
            <ac:spMk id="48" creationId="{1294BB90-F0B4-3BD6-CC2D-ECF293319AB1}"/>
          </ac:spMkLst>
        </pc:spChg>
        <pc:spChg chg="add del">
          <ac:chgData name="Guest User" userId="" providerId="Windows Live" clId="Web-{9F119784-7564-4BBE-839D-E4247FEFB907}" dt="2023-03-11T05:51:11.284" v="784"/>
          <ac:spMkLst>
            <pc:docMk/>
            <pc:sldMk cId="0" sldId="257"/>
            <ac:spMk id="49" creationId="{6F8B29A7-E45E-AF41-D472-875C94B11133}"/>
          </ac:spMkLst>
        </pc:spChg>
        <pc:spChg chg="add del">
          <ac:chgData name="Guest User" userId="" providerId="Windows Live" clId="Web-{9F119784-7564-4BBE-839D-E4247FEFB907}" dt="2023-03-11T05:51:11.284" v="783"/>
          <ac:spMkLst>
            <pc:docMk/>
            <pc:sldMk cId="0" sldId="257"/>
            <ac:spMk id="50" creationId="{3D5A695F-279C-0C05-9E3A-CE587B787DB2}"/>
          </ac:spMkLst>
        </pc:spChg>
        <pc:spChg chg="add del">
          <ac:chgData name="Guest User" userId="" providerId="Windows Live" clId="Web-{9F119784-7564-4BBE-839D-E4247FEFB907}" dt="2023-03-11T05:51:11.284" v="782"/>
          <ac:spMkLst>
            <pc:docMk/>
            <pc:sldMk cId="0" sldId="257"/>
            <ac:spMk id="51" creationId="{980C4034-89D4-F47F-AA27-5AF85A684826}"/>
          </ac:spMkLst>
        </pc:spChg>
        <pc:spChg chg="add del">
          <ac:chgData name="Guest User" userId="" providerId="Windows Live" clId="Web-{9F119784-7564-4BBE-839D-E4247FEFB907}" dt="2023-03-11T05:50:49.690" v="781"/>
          <ac:spMkLst>
            <pc:docMk/>
            <pc:sldMk cId="0" sldId="257"/>
            <ac:spMk id="52" creationId="{BB8D5078-FA02-9A5C-02EE-87D0E840CF55}"/>
          </ac:spMkLst>
        </pc:spChg>
        <pc:spChg chg="add del">
          <ac:chgData name="Guest User" userId="" providerId="Windows Live" clId="Web-{9F119784-7564-4BBE-839D-E4247FEFB907}" dt="2023-03-11T05:50:49.690" v="781"/>
          <ac:spMkLst>
            <pc:docMk/>
            <pc:sldMk cId="0" sldId="257"/>
            <ac:spMk id="53" creationId="{0E6E03B3-650A-9871-EEDB-AC2A78D82C7E}"/>
          </ac:spMkLst>
        </pc:spChg>
        <pc:spChg chg="add del">
          <ac:chgData name="Guest User" userId="" providerId="Windows Live" clId="Web-{9F119784-7564-4BBE-839D-E4247FEFB907}" dt="2023-03-11T05:50:49.690" v="781"/>
          <ac:spMkLst>
            <pc:docMk/>
            <pc:sldMk cId="0" sldId="257"/>
            <ac:spMk id="54" creationId="{AE975B7F-A56A-33D2-E2C2-AF6F25D4CD4D}"/>
          </ac:spMkLst>
        </pc:spChg>
        <pc:spChg chg="add del">
          <ac:chgData name="Guest User" userId="" providerId="Windows Live" clId="Web-{9F119784-7564-4BBE-839D-E4247FEFB907}" dt="2023-03-11T05:50:49.690" v="781"/>
          <ac:spMkLst>
            <pc:docMk/>
            <pc:sldMk cId="0" sldId="257"/>
            <ac:spMk id="55" creationId="{4B1C78A9-A7DF-91D6-C975-F5700D6A244B}"/>
          </ac:spMkLst>
        </pc:spChg>
        <pc:spChg chg="add del">
          <ac:chgData name="Guest User" userId="" providerId="Windows Live" clId="Web-{9F119784-7564-4BBE-839D-E4247FEFB907}" dt="2023-03-11T05:50:49.690" v="781"/>
          <ac:spMkLst>
            <pc:docMk/>
            <pc:sldMk cId="0" sldId="257"/>
            <ac:spMk id="56" creationId="{CD9BB0C0-4841-956A-89B5-39DEBD7E6659}"/>
          </ac:spMkLst>
        </pc:spChg>
        <pc:spChg chg="add del">
          <ac:chgData name="Guest User" userId="" providerId="Windows Live" clId="Web-{9F119784-7564-4BBE-839D-E4247FEFB907}" dt="2023-03-11T05:50:49.690" v="781"/>
          <ac:spMkLst>
            <pc:docMk/>
            <pc:sldMk cId="0" sldId="257"/>
            <ac:spMk id="57" creationId="{39BD2932-9F13-4172-6F38-24BF4A039255}"/>
          </ac:spMkLst>
        </pc:spChg>
        <pc:spChg chg="add del">
          <ac:chgData name="Guest User" userId="" providerId="Windows Live" clId="Web-{9F119784-7564-4BBE-839D-E4247FEFB907}" dt="2023-03-11T05:50:49.690" v="781"/>
          <ac:spMkLst>
            <pc:docMk/>
            <pc:sldMk cId="0" sldId="257"/>
            <ac:spMk id="58" creationId="{D00C32B9-F2DB-7692-A962-AA1CBD4B2B4C}"/>
          </ac:spMkLst>
        </pc:spChg>
        <pc:spChg chg="add del">
          <ac:chgData name="Guest User" userId="" providerId="Windows Live" clId="Web-{9F119784-7564-4BBE-839D-E4247FEFB907}" dt="2023-03-11T05:50:49.690" v="781"/>
          <ac:spMkLst>
            <pc:docMk/>
            <pc:sldMk cId="0" sldId="257"/>
            <ac:spMk id="59" creationId="{03EA34DC-486A-EBB4-D464-AB1E22CFCF16}"/>
          </ac:spMkLst>
        </pc:spChg>
        <pc:spChg chg="add del">
          <ac:chgData name="Guest User" userId="" providerId="Windows Live" clId="Web-{9F119784-7564-4BBE-839D-E4247FEFB907}" dt="2023-03-11T05:50:49.690" v="781"/>
          <ac:spMkLst>
            <pc:docMk/>
            <pc:sldMk cId="0" sldId="257"/>
            <ac:spMk id="60" creationId="{70E3CE19-3CD2-C2E9-B0B1-EFCCD0B813BB}"/>
          </ac:spMkLst>
        </pc:spChg>
        <pc:spChg chg="add del">
          <ac:chgData name="Guest User" userId="" providerId="Windows Live" clId="Web-{9F119784-7564-4BBE-839D-E4247FEFB907}" dt="2023-03-11T05:50:49.690" v="781"/>
          <ac:spMkLst>
            <pc:docMk/>
            <pc:sldMk cId="0" sldId="257"/>
            <ac:spMk id="61" creationId="{3EC0DC7F-3E78-A145-6482-2CFFDFC4FD90}"/>
          </ac:spMkLst>
        </pc:spChg>
        <pc:spChg chg="add del">
          <ac:chgData name="Guest User" userId="" providerId="Windows Live" clId="Web-{9F119784-7564-4BBE-839D-E4247FEFB907}" dt="2023-03-11T05:50:49.690" v="781"/>
          <ac:spMkLst>
            <pc:docMk/>
            <pc:sldMk cId="0" sldId="257"/>
            <ac:spMk id="62" creationId="{38C6F78F-8C10-F970-9A00-E3BA32F6356E}"/>
          </ac:spMkLst>
        </pc:spChg>
        <pc:spChg chg="add del">
          <ac:chgData name="Guest User" userId="" providerId="Windows Live" clId="Web-{9F119784-7564-4BBE-839D-E4247FEFB907}" dt="2023-03-11T05:50:49.690" v="781"/>
          <ac:spMkLst>
            <pc:docMk/>
            <pc:sldMk cId="0" sldId="257"/>
            <ac:spMk id="63" creationId="{18DCC04C-31AE-AB48-5C48-E57DE5E17C46}"/>
          </ac:spMkLst>
        </pc:spChg>
        <pc:spChg chg="add del">
          <ac:chgData name="Guest User" userId="" providerId="Windows Live" clId="Web-{9F119784-7564-4BBE-839D-E4247FEFB907}" dt="2023-03-11T05:50:49.690" v="781"/>
          <ac:spMkLst>
            <pc:docMk/>
            <pc:sldMk cId="0" sldId="257"/>
            <ac:spMk id="384" creationId="{1294BB90-F0B4-3BD6-CC2D-ECF293319AB1}"/>
          </ac:spMkLst>
        </pc:spChg>
        <pc:spChg chg="add del">
          <ac:chgData name="Guest User" userId="" providerId="Windows Live" clId="Web-{9F119784-7564-4BBE-839D-E4247FEFB907}" dt="2023-03-11T05:50:49.690" v="781"/>
          <ac:spMkLst>
            <pc:docMk/>
            <pc:sldMk cId="0" sldId="257"/>
            <ac:spMk id="385" creationId="{6F8B29A7-E45E-AF41-D472-875C94B11133}"/>
          </ac:spMkLst>
        </pc:spChg>
        <pc:spChg chg="add del">
          <ac:chgData name="Guest User" userId="" providerId="Windows Live" clId="Web-{9F119784-7564-4BBE-839D-E4247FEFB907}" dt="2023-03-11T05:50:49.690" v="781"/>
          <ac:spMkLst>
            <pc:docMk/>
            <pc:sldMk cId="0" sldId="257"/>
            <ac:spMk id="386" creationId="{3D5A695F-279C-0C05-9E3A-CE587B787DB2}"/>
          </ac:spMkLst>
        </pc:spChg>
        <pc:spChg chg="add del">
          <ac:chgData name="Guest User" userId="" providerId="Windows Live" clId="Web-{9F119784-7564-4BBE-839D-E4247FEFB907}" dt="2023-03-11T05:50:49.690" v="781"/>
          <ac:spMkLst>
            <pc:docMk/>
            <pc:sldMk cId="0" sldId="257"/>
            <ac:spMk id="387" creationId="{980C4034-89D4-F47F-AA27-5AF85A684826}"/>
          </ac:spMkLst>
        </pc:spChg>
        <pc:spChg chg="del">
          <ac:chgData name="Guest User" userId="" providerId="Windows Live" clId="Web-{9F119784-7564-4BBE-839D-E4247FEFB907}" dt="2023-03-11T05:50:18.267" v="771"/>
          <ac:spMkLst>
            <pc:docMk/>
            <pc:sldMk cId="0" sldId="257"/>
            <ac:spMk id="417" creationId="{00000000-0000-0000-0000-000000000000}"/>
          </ac:spMkLst>
        </pc:spChg>
        <pc:spChg chg="del">
          <ac:chgData name="Guest User" userId="" providerId="Windows Live" clId="Web-{9F119784-7564-4BBE-839D-E4247FEFB907}" dt="2023-03-11T05:50:18.221" v="769"/>
          <ac:spMkLst>
            <pc:docMk/>
            <pc:sldMk cId="0" sldId="257"/>
            <ac:spMk id="419" creationId="{00000000-0000-0000-0000-000000000000}"/>
          </ac:spMkLst>
        </pc:spChg>
        <pc:spChg chg="del">
          <ac:chgData name="Guest User" userId="" providerId="Windows Live" clId="Web-{9F119784-7564-4BBE-839D-E4247FEFB907}" dt="2023-03-11T05:50:18.221" v="768"/>
          <ac:spMkLst>
            <pc:docMk/>
            <pc:sldMk cId="0" sldId="257"/>
            <ac:spMk id="420" creationId="{00000000-0000-0000-0000-000000000000}"/>
          </ac:spMkLst>
        </pc:spChg>
        <pc:spChg chg="del">
          <ac:chgData name="Guest User" userId="" providerId="Windows Live" clId="Web-{9F119784-7564-4BBE-839D-E4247FEFB907}" dt="2023-03-11T05:50:18.221" v="767"/>
          <ac:spMkLst>
            <pc:docMk/>
            <pc:sldMk cId="0" sldId="257"/>
            <ac:spMk id="421" creationId="{00000000-0000-0000-0000-000000000000}"/>
          </ac:spMkLst>
        </pc:spChg>
        <pc:graphicFrameChg chg="del mod modGraphic">
          <ac:chgData name="Guest User" userId="" providerId="Windows Live" clId="Web-{9F119784-7564-4BBE-839D-E4247FEFB907}" dt="2023-03-11T05:50:18.221" v="770"/>
          <ac:graphicFrameMkLst>
            <pc:docMk/>
            <pc:sldMk cId="0" sldId="257"/>
            <ac:graphicFrameMk id="418" creationId="{00000000-0000-0000-0000-000000000000}"/>
          </ac:graphicFrameMkLst>
        </pc:graphicFrameChg>
      </pc:sldChg>
      <pc:sldChg chg="del">
        <pc:chgData name="Guest User" userId="" providerId="Windows Live" clId="Web-{9F119784-7564-4BBE-839D-E4247FEFB907}" dt="2023-03-11T05:51:14.253" v="800"/>
        <pc:sldMkLst>
          <pc:docMk/>
          <pc:sldMk cId="0" sldId="258"/>
        </pc:sldMkLst>
      </pc:sldChg>
      <pc:sldChg chg="addSp delSp modSp del delAnim">
        <pc:chgData name="Guest User" userId="" providerId="Windows Live" clId="Web-{9F119784-7564-4BBE-839D-E4247FEFB907}" dt="2023-03-11T05:51:15.815" v="801"/>
        <pc:sldMkLst>
          <pc:docMk/>
          <pc:sldMk cId="0" sldId="259"/>
        </pc:sldMkLst>
        <pc:spChg chg="del mod">
          <ac:chgData name="Guest User" userId="" providerId="Windows Live" clId="Web-{9F119784-7564-4BBE-839D-E4247FEFB907}" dt="2023-03-11T05:50:14.095" v="752"/>
          <ac:spMkLst>
            <pc:docMk/>
            <pc:sldMk cId="0" sldId="259"/>
            <ac:spMk id="3" creationId="{D8899713-A83F-6C0F-E28D-2D625AE1CD20}"/>
          </ac:spMkLst>
        </pc:spChg>
        <pc:spChg chg="add del mod">
          <ac:chgData name="Guest User" userId="" providerId="Windows Live" clId="Web-{9F119784-7564-4BBE-839D-E4247FEFB907}" dt="2023-03-11T03:53:26.231" v="111"/>
          <ac:spMkLst>
            <pc:docMk/>
            <pc:sldMk cId="0" sldId="259"/>
            <ac:spMk id="3" creationId="{DAB1E536-3330-87D9-96CB-DA41F2FC2697}"/>
          </ac:spMkLst>
        </pc:spChg>
        <pc:spChg chg="add del mod">
          <ac:chgData name="Guest User" userId="" providerId="Windows Live" clId="Web-{9F119784-7564-4BBE-839D-E4247FEFB907}" dt="2023-03-11T05:47:38.171" v="747"/>
          <ac:spMkLst>
            <pc:docMk/>
            <pc:sldMk cId="0" sldId="259"/>
            <ac:spMk id="4" creationId="{1BC323C1-3806-DD78-D23C-88D7033CC7B4}"/>
          </ac:spMkLst>
        </pc:spChg>
        <pc:spChg chg="add del mod">
          <ac:chgData name="Guest User" userId="" providerId="Windows Live" clId="Web-{9F119784-7564-4BBE-839D-E4247FEFB907}" dt="2023-03-11T04:18:42.095" v="433"/>
          <ac:spMkLst>
            <pc:docMk/>
            <pc:sldMk cId="0" sldId="259"/>
            <ac:spMk id="4" creationId="{B5D5EA90-59EB-8772-8119-92269E0AE0CD}"/>
          </ac:spMkLst>
        </pc:spChg>
        <pc:spChg chg="del">
          <ac:chgData name="Guest User" userId="" providerId="Windows Live" clId="Web-{9F119784-7564-4BBE-839D-E4247FEFB907}" dt="2023-03-11T05:50:14.017" v="751"/>
          <ac:spMkLst>
            <pc:docMk/>
            <pc:sldMk cId="0" sldId="259"/>
            <ac:spMk id="6" creationId="{5BDF6FF4-00C7-5A49-978F-DBCB559DD364}"/>
          </ac:spMkLst>
        </pc:spChg>
        <pc:spChg chg="add del mod">
          <ac:chgData name="Guest User" userId="" providerId="Windows Live" clId="Web-{9F119784-7564-4BBE-839D-E4247FEFB907}" dt="2023-03-11T05:47:49.531" v="749"/>
          <ac:spMkLst>
            <pc:docMk/>
            <pc:sldMk cId="0" sldId="259"/>
            <ac:spMk id="7" creationId="{65096153-84DD-A0E2-BB5D-D290BA35A41E}"/>
          </ac:spMkLst>
        </pc:spChg>
        <pc:spChg chg="add del mod">
          <ac:chgData name="Guest User" userId="" providerId="Windows Live" clId="Web-{9F119784-7564-4BBE-839D-E4247FEFB907}" dt="2023-03-11T04:17:52.906" v="429"/>
          <ac:spMkLst>
            <pc:docMk/>
            <pc:sldMk cId="0" sldId="259"/>
            <ac:spMk id="7" creationId="{82ABE5F8-FDC4-40C4-7E67-F2B2E6EE7BF4}"/>
          </ac:spMkLst>
        </pc:spChg>
        <pc:spChg chg="del">
          <ac:chgData name="Guest User" userId="" providerId="Windows Live" clId="Web-{9F119784-7564-4BBE-839D-E4247FEFB907}" dt="2023-03-11T04:17:37.561" v="424"/>
          <ac:spMkLst>
            <pc:docMk/>
            <pc:sldMk cId="0" sldId="259"/>
            <ac:spMk id="8" creationId="{18BCE1C8-0CF8-6EF5-CF93-8D9531B2CBDE}"/>
          </ac:spMkLst>
        </pc:spChg>
        <pc:spChg chg="add mod">
          <ac:chgData name="Guest User" userId="" providerId="Windows Live" clId="Web-{9F119784-7564-4BBE-839D-E4247FEFB907}" dt="2023-03-11T05:50:14.017" v="751"/>
          <ac:spMkLst>
            <pc:docMk/>
            <pc:sldMk cId="0" sldId="259"/>
            <ac:spMk id="9" creationId="{5CD109A2-1C80-FCD8-6C83-58362AC3F5AC}"/>
          </ac:spMkLst>
        </pc:spChg>
        <pc:spChg chg="add del mod">
          <ac:chgData name="Guest User" userId="" providerId="Windows Live" clId="Web-{9F119784-7564-4BBE-839D-E4247FEFB907}" dt="2023-03-11T04:18:38.079" v="432"/>
          <ac:spMkLst>
            <pc:docMk/>
            <pc:sldMk cId="0" sldId="259"/>
            <ac:spMk id="10" creationId="{698CAC2C-488E-676B-F660-124946107E9B}"/>
          </ac:spMkLst>
        </pc:spChg>
        <pc:spChg chg="add mod">
          <ac:chgData name="Guest User" userId="" providerId="Windows Live" clId="Web-{9F119784-7564-4BBE-839D-E4247FEFB907}" dt="2023-03-11T05:50:14.095" v="752"/>
          <ac:spMkLst>
            <pc:docMk/>
            <pc:sldMk cId="0" sldId="259"/>
            <ac:spMk id="11" creationId="{08F306E6-2BC7-4D27-3F1A-84AE5A6AA253}"/>
          </ac:spMkLst>
        </pc:spChg>
        <pc:spChg chg="add del mod">
          <ac:chgData name="Guest User" userId="" providerId="Windows Live" clId="Web-{9F119784-7564-4BBE-839D-E4247FEFB907}" dt="2023-03-11T04:18:35.298" v="431"/>
          <ac:spMkLst>
            <pc:docMk/>
            <pc:sldMk cId="0" sldId="259"/>
            <ac:spMk id="12" creationId="{55017CB2-A7A1-6D9F-DFCD-658768DC90E6}"/>
          </ac:spMkLst>
        </pc:spChg>
        <pc:spChg chg="add mod">
          <ac:chgData name="Guest User" userId="" providerId="Windows Live" clId="Web-{9F119784-7564-4BBE-839D-E4247FEFB907}" dt="2023-03-11T05:50:14.174" v="758"/>
          <ac:spMkLst>
            <pc:docMk/>
            <pc:sldMk cId="0" sldId="259"/>
            <ac:spMk id="13" creationId="{5D330ABC-8BAA-818C-7203-C8A30CCDA68F}"/>
          </ac:spMkLst>
        </pc:spChg>
        <pc:spChg chg="add mod">
          <ac:chgData name="Guest User" userId="" providerId="Windows Live" clId="Web-{9F119784-7564-4BBE-839D-E4247FEFB907}" dt="2023-03-11T05:50:14.252" v="759"/>
          <ac:spMkLst>
            <pc:docMk/>
            <pc:sldMk cId="0" sldId="259"/>
            <ac:spMk id="15" creationId="{DCCA4A04-3684-7513-183E-4BD68A92D080}"/>
          </ac:spMkLst>
        </pc:spChg>
        <pc:spChg chg="add mod">
          <ac:chgData name="Guest User" userId="" providerId="Windows Live" clId="Web-{9F119784-7564-4BBE-839D-E4247FEFB907}" dt="2023-03-11T05:50:14.330" v="760"/>
          <ac:spMkLst>
            <pc:docMk/>
            <pc:sldMk cId="0" sldId="259"/>
            <ac:spMk id="17" creationId="{56C2AA60-3F5C-6DF2-760D-07D3852402C1}"/>
          </ac:spMkLst>
        </pc:spChg>
        <pc:spChg chg="add mod">
          <ac:chgData name="Guest User" userId="" providerId="Windows Live" clId="Web-{9F119784-7564-4BBE-839D-E4247FEFB907}" dt="2023-03-11T05:50:14.408" v="761"/>
          <ac:spMkLst>
            <pc:docMk/>
            <pc:sldMk cId="0" sldId="259"/>
            <ac:spMk id="19" creationId="{E0AF41DC-4987-2E1A-8FF9-9830696DD15C}"/>
          </ac:spMkLst>
        </pc:spChg>
        <pc:spChg chg="add mod">
          <ac:chgData name="Guest User" userId="" providerId="Windows Live" clId="Web-{9F119784-7564-4BBE-839D-E4247FEFB907}" dt="2023-03-11T05:50:14.486" v="762"/>
          <ac:spMkLst>
            <pc:docMk/>
            <pc:sldMk cId="0" sldId="259"/>
            <ac:spMk id="21" creationId="{87C3794E-463B-6E3B-7C70-9EC6F5136981}"/>
          </ac:spMkLst>
        </pc:spChg>
        <pc:spChg chg="add mod">
          <ac:chgData name="Guest User" userId="" providerId="Windows Live" clId="Web-{9F119784-7564-4BBE-839D-E4247FEFB907}" dt="2023-03-11T05:50:14.564" v="763"/>
          <ac:spMkLst>
            <pc:docMk/>
            <pc:sldMk cId="0" sldId="259"/>
            <ac:spMk id="23" creationId="{4F203149-8FF0-EA6E-1A31-3D0EF535D343}"/>
          </ac:spMkLst>
        </pc:spChg>
        <pc:spChg chg="add mod">
          <ac:chgData name="Guest User" userId="" providerId="Windows Live" clId="Web-{9F119784-7564-4BBE-839D-E4247FEFB907}" dt="2023-03-11T05:50:14.642" v="764"/>
          <ac:spMkLst>
            <pc:docMk/>
            <pc:sldMk cId="0" sldId="259"/>
            <ac:spMk id="25" creationId="{FC64D21B-C3DE-DE55-2BBD-636472F22770}"/>
          </ac:spMkLst>
        </pc:spChg>
        <pc:spChg chg="add mod">
          <ac:chgData name="Guest User" userId="" providerId="Windows Live" clId="Web-{9F119784-7564-4BBE-839D-E4247FEFB907}" dt="2023-03-11T05:50:14.720" v="765"/>
          <ac:spMkLst>
            <pc:docMk/>
            <pc:sldMk cId="0" sldId="259"/>
            <ac:spMk id="27" creationId="{61214B0B-22F8-E7B2-110A-01D358543E88}"/>
          </ac:spMkLst>
        </pc:spChg>
        <pc:spChg chg="add mod">
          <ac:chgData name="Guest User" userId="" providerId="Windows Live" clId="Web-{9F119784-7564-4BBE-839D-E4247FEFB907}" dt="2023-03-11T05:50:14.799" v="766"/>
          <ac:spMkLst>
            <pc:docMk/>
            <pc:sldMk cId="0" sldId="259"/>
            <ac:spMk id="29" creationId="{7DC71593-3E43-6A85-39FA-20F510A514CA}"/>
          </ac:spMkLst>
        </pc:spChg>
        <pc:spChg chg="del">
          <ac:chgData name="Guest User" userId="" providerId="Windows Live" clId="Web-{9F119784-7564-4BBE-839D-E4247FEFB907}" dt="2023-03-11T05:50:14.799" v="766"/>
          <ac:spMkLst>
            <pc:docMk/>
            <pc:sldMk cId="0" sldId="259"/>
            <ac:spMk id="448" creationId="{00000000-0000-0000-0000-000000000000}"/>
          </ac:spMkLst>
        </pc:spChg>
        <pc:spChg chg="del mod">
          <ac:chgData name="Guest User" userId="" providerId="Windows Live" clId="Web-{9F119784-7564-4BBE-839D-E4247FEFB907}" dt="2023-03-11T05:50:14.720" v="765"/>
          <ac:spMkLst>
            <pc:docMk/>
            <pc:sldMk cId="0" sldId="259"/>
            <ac:spMk id="449" creationId="{00000000-0000-0000-0000-000000000000}"/>
          </ac:spMkLst>
        </pc:spChg>
        <pc:spChg chg="del mod">
          <ac:chgData name="Guest User" userId="" providerId="Windows Live" clId="Web-{9F119784-7564-4BBE-839D-E4247FEFB907}" dt="2023-03-11T03:52:58.199" v="101"/>
          <ac:spMkLst>
            <pc:docMk/>
            <pc:sldMk cId="0" sldId="259"/>
            <ac:spMk id="450" creationId="{00000000-0000-0000-0000-000000000000}"/>
          </ac:spMkLst>
        </pc:spChg>
        <pc:spChg chg="del mod">
          <ac:chgData name="Guest User" userId="" providerId="Windows Live" clId="Web-{9F119784-7564-4BBE-839D-E4247FEFB907}" dt="2023-03-11T05:50:14.642" v="764"/>
          <ac:spMkLst>
            <pc:docMk/>
            <pc:sldMk cId="0" sldId="259"/>
            <ac:spMk id="451" creationId="{00000000-0000-0000-0000-000000000000}"/>
          </ac:spMkLst>
        </pc:spChg>
        <pc:spChg chg="del">
          <ac:chgData name="Guest User" userId="" providerId="Windows Live" clId="Web-{9F119784-7564-4BBE-839D-E4247FEFB907}" dt="2023-03-11T05:50:14.564" v="763"/>
          <ac:spMkLst>
            <pc:docMk/>
            <pc:sldMk cId="0" sldId="259"/>
            <ac:spMk id="452" creationId="{00000000-0000-0000-0000-000000000000}"/>
          </ac:spMkLst>
        </pc:spChg>
        <pc:spChg chg="del mod">
          <ac:chgData name="Guest User" userId="" providerId="Windows Live" clId="Web-{9F119784-7564-4BBE-839D-E4247FEFB907}" dt="2023-03-11T05:50:14.486" v="762"/>
          <ac:spMkLst>
            <pc:docMk/>
            <pc:sldMk cId="0" sldId="259"/>
            <ac:spMk id="453" creationId="{00000000-0000-0000-0000-000000000000}"/>
          </ac:spMkLst>
        </pc:spChg>
        <pc:spChg chg="del">
          <ac:chgData name="Guest User" userId="" providerId="Windows Live" clId="Web-{9F119784-7564-4BBE-839D-E4247FEFB907}" dt="2023-03-11T03:53:21.825" v="109"/>
          <ac:spMkLst>
            <pc:docMk/>
            <pc:sldMk cId="0" sldId="259"/>
            <ac:spMk id="454" creationId="{00000000-0000-0000-0000-000000000000}"/>
          </ac:spMkLst>
        </pc:spChg>
        <pc:spChg chg="del">
          <ac:chgData name="Guest User" userId="" providerId="Windows Live" clId="Web-{9F119784-7564-4BBE-839D-E4247FEFB907}" dt="2023-03-11T05:50:14.408" v="761"/>
          <ac:spMkLst>
            <pc:docMk/>
            <pc:sldMk cId="0" sldId="259"/>
            <ac:spMk id="455" creationId="{00000000-0000-0000-0000-000000000000}"/>
          </ac:spMkLst>
        </pc:spChg>
        <pc:spChg chg="del">
          <ac:chgData name="Guest User" userId="" providerId="Windows Live" clId="Web-{9F119784-7564-4BBE-839D-E4247FEFB907}" dt="2023-03-11T04:17:40.515" v="425"/>
          <ac:spMkLst>
            <pc:docMk/>
            <pc:sldMk cId="0" sldId="259"/>
            <ac:spMk id="457" creationId="{00000000-0000-0000-0000-000000000000}"/>
          </ac:spMkLst>
        </pc:spChg>
        <pc:spChg chg="del">
          <ac:chgData name="Guest User" userId="" providerId="Windows Live" clId="Web-{9F119784-7564-4BBE-839D-E4247FEFB907}" dt="2023-03-11T05:50:14.330" v="760"/>
          <ac:spMkLst>
            <pc:docMk/>
            <pc:sldMk cId="0" sldId="259"/>
            <ac:spMk id="458" creationId="{00000000-0000-0000-0000-000000000000}"/>
          </ac:spMkLst>
        </pc:spChg>
        <pc:spChg chg="del">
          <ac:chgData name="Guest User" userId="" providerId="Windows Live" clId="Web-{9F119784-7564-4BBE-839D-E4247FEFB907}" dt="2023-03-11T04:17:55.453" v="430"/>
          <ac:spMkLst>
            <pc:docMk/>
            <pc:sldMk cId="0" sldId="259"/>
            <ac:spMk id="460" creationId="{00000000-0000-0000-0000-000000000000}"/>
          </ac:spMkLst>
        </pc:spChg>
        <pc:spChg chg="del">
          <ac:chgData name="Guest User" userId="" providerId="Windows Live" clId="Web-{9F119784-7564-4BBE-839D-E4247FEFB907}" dt="2023-03-11T05:50:14.252" v="759"/>
          <ac:spMkLst>
            <pc:docMk/>
            <pc:sldMk cId="0" sldId="259"/>
            <ac:spMk id="461" creationId="{00000000-0000-0000-0000-000000000000}"/>
          </ac:spMkLst>
        </pc:spChg>
        <pc:spChg chg="del">
          <ac:chgData name="Guest User" userId="" providerId="Windows Live" clId="Web-{9F119784-7564-4BBE-839D-E4247FEFB907}" dt="2023-03-11T05:50:14.174" v="758"/>
          <ac:spMkLst>
            <pc:docMk/>
            <pc:sldMk cId="0" sldId="259"/>
            <ac:spMk id="462" creationId="{00000000-0000-0000-0000-000000000000}"/>
          </ac:spMkLst>
        </pc:spChg>
        <pc:spChg chg="del">
          <ac:chgData name="Guest User" userId="" providerId="Windows Live" clId="Web-{9F119784-7564-4BBE-839D-E4247FEFB907}" dt="2023-03-11T04:17:43.234" v="426"/>
          <ac:spMkLst>
            <pc:docMk/>
            <pc:sldMk cId="0" sldId="259"/>
            <ac:spMk id="463" creationId="{00000000-0000-0000-0000-000000000000}"/>
          </ac:spMkLst>
        </pc:spChg>
        <pc:spChg chg="del">
          <ac:chgData name="Guest User" userId="" providerId="Windows Live" clId="Web-{9F119784-7564-4BBE-839D-E4247FEFB907}" dt="2023-03-11T05:47:41.312" v="748"/>
          <ac:spMkLst>
            <pc:docMk/>
            <pc:sldMk cId="0" sldId="259"/>
            <ac:spMk id="464" creationId="{00000000-0000-0000-0000-000000000000}"/>
          </ac:spMkLst>
        </pc:spChg>
        <pc:spChg chg="del">
          <ac:chgData name="Guest User" userId="" providerId="Windows Live" clId="Web-{9F119784-7564-4BBE-839D-E4247FEFB907}" dt="2023-03-11T05:47:34.468" v="746"/>
          <ac:spMkLst>
            <pc:docMk/>
            <pc:sldMk cId="0" sldId="259"/>
            <ac:spMk id="465" creationId="{00000000-0000-0000-0000-000000000000}"/>
          </ac:spMkLst>
        </pc:spChg>
        <pc:spChg chg="del mod">
          <ac:chgData name="Guest User" userId="" providerId="Windows Live" clId="Web-{9F119784-7564-4BBE-839D-E4247FEFB907}" dt="2023-03-11T04:17:51.328" v="428"/>
          <ac:spMkLst>
            <pc:docMk/>
            <pc:sldMk cId="0" sldId="259"/>
            <ac:spMk id="466" creationId="{00000000-0000-0000-0000-000000000000}"/>
          </ac:spMkLst>
        </pc:spChg>
        <pc:spChg chg="del">
          <ac:chgData name="Guest User" userId="" providerId="Windows Live" clId="Web-{9F119784-7564-4BBE-839D-E4247FEFB907}" dt="2023-03-11T05:50:14.095" v="757"/>
          <ac:spMkLst>
            <pc:docMk/>
            <pc:sldMk cId="0" sldId="259"/>
            <ac:spMk id="467" creationId="{00000000-0000-0000-0000-000000000000}"/>
          </ac:spMkLst>
        </pc:spChg>
        <pc:spChg chg="del">
          <ac:chgData name="Guest User" userId="" providerId="Windows Live" clId="Web-{9F119784-7564-4BBE-839D-E4247FEFB907}" dt="2023-03-11T05:50:14.095" v="756"/>
          <ac:spMkLst>
            <pc:docMk/>
            <pc:sldMk cId="0" sldId="259"/>
            <ac:spMk id="468" creationId="{00000000-0000-0000-0000-000000000000}"/>
          </ac:spMkLst>
        </pc:spChg>
        <pc:spChg chg="del">
          <ac:chgData name="Guest User" userId="" providerId="Windows Live" clId="Web-{9F119784-7564-4BBE-839D-E4247FEFB907}" dt="2023-03-11T05:50:14.095" v="755"/>
          <ac:spMkLst>
            <pc:docMk/>
            <pc:sldMk cId="0" sldId="259"/>
            <ac:spMk id="469" creationId="{00000000-0000-0000-0000-000000000000}"/>
          </ac:spMkLst>
        </pc:spChg>
        <pc:spChg chg="del">
          <ac:chgData name="Guest User" userId="" providerId="Windows Live" clId="Web-{9F119784-7564-4BBE-839D-E4247FEFB907}" dt="2023-03-11T05:50:14.095" v="754"/>
          <ac:spMkLst>
            <pc:docMk/>
            <pc:sldMk cId="0" sldId="259"/>
            <ac:spMk id="470" creationId="{00000000-0000-0000-0000-000000000000}"/>
          </ac:spMkLst>
        </pc:spChg>
        <pc:spChg chg="del">
          <ac:chgData name="Guest User" userId="" providerId="Windows Live" clId="Web-{9F119784-7564-4BBE-839D-E4247FEFB907}" dt="2023-03-11T05:50:14.095" v="753"/>
          <ac:spMkLst>
            <pc:docMk/>
            <pc:sldMk cId="0" sldId="259"/>
            <ac:spMk id="471" creationId="{00000000-0000-0000-0000-000000000000}"/>
          </ac:spMkLst>
        </pc:spChg>
        <pc:spChg chg="del">
          <ac:chgData name="Guest User" userId="" providerId="Windows Live" clId="Web-{9F119784-7564-4BBE-839D-E4247FEFB907}" dt="2023-03-11T05:47:32.796" v="745"/>
          <ac:spMkLst>
            <pc:docMk/>
            <pc:sldMk cId="0" sldId="259"/>
            <ac:spMk id="472" creationId="{00000000-0000-0000-0000-000000000000}"/>
          </ac:spMkLst>
        </pc:spChg>
      </pc:sldChg>
      <pc:sldChg chg="del">
        <pc:chgData name="Guest User" userId="" providerId="Windows Live" clId="Web-{9F119784-7564-4BBE-839D-E4247FEFB907}" dt="2023-03-11T05:51:28.690" v="804"/>
        <pc:sldMkLst>
          <pc:docMk/>
          <pc:sldMk cId="0" sldId="260"/>
        </pc:sldMkLst>
      </pc:sldChg>
      <pc:sldChg chg="del">
        <pc:chgData name="Guest User" userId="" providerId="Windows Live" clId="Web-{9F119784-7564-4BBE-839D-E4247FEFB907}" dt="2023-03-11T05:51:31.847" v="805"/>
        <pc:sldMkLst>
          <pc:docMk/>
          <pc:sldMk cId="0" sldId="261"/>
        </pc:sldMkLst>
      </pc:sldChg>
      <pc:sldChg chg="del">
        <pc:chgData name="Guest User" userId="" providerId="Windows Live" clId="Web-{9F119784-7564-4BBE-839D-E4247FEFB907}" dt="2023-03-11T05:51:40.534" v="807"/>
        <pc:sldMkLst>
          <pc:docMk/>
          <pc:sldMk cId="0" sldId="262"/>
        </pc:sldMkLst>
      </pc:sldChg>
      <pc:sldChg chg="del">
        <pc:chgData name="Guest User" userId="" providerId="Windows Live" clId="Web-{9F119784-7564-4BBE-839D-E4247FEFB907}" dt="2023-03-11T05:52:23.550" v="809"/>
        <pc:sldMkLst>
          <pc:docMk/>
          <pc:sldMk cId="0" sldId="263"/>
        </pc:sldMkLst>
      </pc:sldChg>
      <pc:sldChg chg="del">
        <pc:chgData name="Guest User" userId="" providerId="Windows Live" clId="Web-{9F119784-7564-4BBE-839D-E4247FEFB907}" dt="2023-03-11T05:52:25.801" v="810"/>
        <pc:sldMkLst>
          <pc:docMk/>
          <pc:sldMk cId="0" sldId="264"/>
        </pc:sldMkLst>
      </pc:sldChg>
      <pc:sldChg chg="del">
        <pc:chgData name="Guest User" userId="" providerId="Windows Live" clId="Web-{9F119784-7564-4BBE-839D-E4247FEFB907}" dt="2023-03-11T05:52:27.863" v="811"/>
        <pc:sldMkLst>
          <pc:docMk/>
          <pc:sldMk cId="0" sldId="265"/>
        </pc:sldMkLst>
      </pc:sldChg>
      <pc:sldChg chg="del">
        <pc:chgData name="Guest User" userId="" providerId="Windows Live" clId="Web-{9F119784-7564-4BBE-839D-E4247FEFB907}" dt="2023-03-11T05:52:31.941" v="812"/>
        <pc:sldMkLst>
          <pc:docMk/>
          <pc:sldMk cId="0" sldId="266"/>
        </pc:sldMkLst>
      </pc:sldChg>
      <pc:sldChg chg="del">
        <pc:chgData name="Guest User" userId="" providerId="Windows Live" clId="Web-{9F119784-7564-4BBE-839D-E4247FEFB907}" dt="2023-03-11T05:52:35.019" v="813"/>
        <pc:sldMkLst>
          <pc:docMk/>
          <pc:sldMk cId="0" sldId="267"/>
        </pc:sldMkLst>
      </pc:sldChg>
      <pc:sldChg chg="del">
        <pc:chgData name="Guest User" userId="" providerId="Windows Live" clId="Web-{9F119784-7564-4BBE-839D-E4247FEFB907}" dt="2023-03-11T05:52:37.988" v="814"/>
        <pc:sldMkLst>
          <pc:docMk/>
          <pc:sldMk cId="0" sldId="268"/>
        </pc:sldMkLst>
      </pc:sldChg>
      <pc:sldChg chg="del">
        <pc:chgData name="Guest User" userId="" providerId="Windows Live" clId="Web-{9F119784-7564-4BBE-839D-E4247FEFB907}" dt="2023-03-11T05:52:40.269" v="815"/>
        <pc:sldMkLst>
          <pc:docMk/>
          <pc:sldMk cId="0" sldId="269"/>
        </pc:sldMkLst>
      </pc:sldChg>
      <pc:sldChg chg="del">
        <pc:chgData name="Guest User" userId="" providerId="Windows Live" clId="Web-{9F119784-7564-4BBE-839D-E4247FEFB907}" dt="2023-03-11T05:52:43.613" v="816"/>
        <pc:sldMkLst>
          <pc:docMk/>
          <pc:sldMk cId="0" sldId="270"/>
        </pc:sldMkLst>
      </pc:sldChg>
      <pc:sldChg chg="addSp delSp modSp">
        <pc:chgData name="Guest User" userId="" providerId="Windows Live" clId="Web-{9F119784-7564-4BBE-839D-E4247FEFB907}" dt="2023-03-11T04:06:37.555" v="232" actId="20577"/>
        <pc:sldMkLst>
          <pc:docMk/>
          <pc:sldMk cId="0" sldId="271"/>
        </pc:sldMkLst>
        <pc:spChg chg="add mod">
          <ac:chgData name="Guest User" userId="" providerId="Windows Live" clId="Web-{9F119784-7564-4BBE-839D-E4247FEFB907}" dt="2023-03-11T04:06:37.555" v="232" actId="20577"/>
          <ac:spMkLst>
            <pc:docMk/>
            <pc:sldMk cId="0" sldId="271"/>
            <ac:spMk id="2" creationId="{6314CF9A-4E13-E6A2-89FF-6D882D563DEA}"/>
          </ac:spMkLst>
        </pc:spChg>
        <pc:spChg chg="del">
          <ac:chgData name="Guest User" userId="" providerId="Windows Live" clId="Web-{9F119784-7564-4BBE-839D-E4247FEFB907}" dt="2023-03-11T03:42:16.240" v="0"/>
          <ac:spMkLst>
            <pc:docMk/>
            <pc:sldMk cId="0" sldId="271"/>
            <ac:spMk id="654" creationId="{00000000-0000-0000-0000-000000000000}"/>
          </ac:spMkLst>
        </pc:spChg>
        <pc:spChg chg="mod">
          <ac:chgData name="Guest User" userId="" providerId="Windows Live" clId="Web-{9F119784-7564-4BBE-839D-E4247FEFB907}" dt="2023-03-11T03:45:45.981" v="29" actId="1076"/>
          <ac:spMkLst>
            <pc:docMk/>
            <pc:sldMk cId="0" sldId="271"/>
            <ac:spMk id="656" creationId="{00000000-0000-0000-0000-000000000000}"/>
          </ac:spMkLst>
        </pc:spChg>
        <pc:spChg chg="del">
          <ac:chgData name="Guest User" userId="" providerId="Windows Live" clId="Web-{9F119784-7564-4BBE-839D-E4247FEFB907}" dt="2023-03-11T03:42:41.897" v="26"/>
          <ac:spMkLst>
            <pc:docMk/>
            <pc:sldMk cId="0" sldId="271"/>
            <ac:spMk id="657" creationId="{00000000-0000-0000-0000-000000000000}"/>
          </ac:spMkLst>
        </pc:spChg>
        <pc:spChg chg="del">
          <ac:chgData name="Guest User" userId="" providerId="Windows Live" clId="Web-{9F119784-7564-4BBE-839D-E4247FEFB907}" dt="2023-03-11T03:42:41.897" v="25"/>
          <ac:spMkLst>
            <pc:docMk/>
            <pc:sldMk cId="0" sldId="271"/>
            <ac:spMk id="658" creationId="{00000000-0000-0000-0000-000000000000}"/>
          </ac:spMkLst>
        </pc:spChg>
        <pc:spChg chg="del">
          <ac:chgData name="Guest User" userId="" providerId="Windows Live" clId="Web-{9F119784-7564-4BBE-839D-E4247FEFB907}" dt="2023-03-11T03:42:41.897" v="24"/>
          <ac:spMkLst>
            <pc:docMk/>
            <pc:sldMk cId="0" sldId="271"/>
            <ac:spMk id="659" creationId="{00000000-0000-0000-0000-000000000000}"/>
          </ac:spMkLst>
        </pc:spChg>
        <pc:spChg chg="del">
          <ac:chgData name="Guest User" userId="" providerId="Windows Live" clId="Web-{9F119784-7564-4BBE-839D-E4247FEFB907}" dt="2023-03-11T03:42:41.897" v="21"/>
          <ac:spMkLst>
            <pc:docMk/>
            <pc:sldMk cId="0" sldId="271"/>
            <ac:spMk id="662" creationId="{00000000-0000-0000-0000-000000000000}"/>
          </ac:spMkLst>
        </pc:spChg>
        <pc:spChg chg="del">
          <ac:chgData name="Guest User" userId="" providerId="Windows Live" clId="Web-{9F119784-7564-4BBE-839D-E4247FEFB907}" dt="2023-03-11T03:42:41.897" v="20"/>
          <ac:spMkLst>
            <pc:docMk/>
            <pc:sldMk cId="0" sldId="271"/>
            <ac:spMk id="663" creationId="{00000000-0000-0000-0000-000000000000}"/>
          </ac:spMkLst>
        </pc:spChg>
        <pc:spChg chg="del">
          <ac:chgData name="Guest User" userId="" providerId="Windows Live" clId="Web-{9F119784-7564-4BBE-839D-E4247FEFB907}" dt="2023-03-11T03:42:41.897" v="19"/>
          <ac:spMkLst>
            <pc:docMk/>
            <pc:sldMk cId="0" sldId="271"/>
            <ac:spMk id="664" creationId="{00000000-0000-0000-0000-000000000000}"/>
          </ac:spMkLst>
        </pc:spChg>
        <pc:spChg chg="del">
          <ac:chgData name="Guest User" userId="" providerId="Windows Live" clId="Web-{9F119784-7564-4BBE-839D-E4247FEFB907}" dt="2023-03-11T03:42:41.897" v="16"/>
          <ac:spMkLst>
            <pc:docMk/>
            <pc:sldMk cId="0" sldId="271"/>
            <ac:spMk id="667" creationId="{00000000-0000-0000-0000-000000000000}"/>
          </ac:spMkLst>
        </pc:spChg>
        <pc:spChg chg="del">
          <ac:chgData name="Guest User" userId="" providerId="Windows Live" clId="Web-{9F119784-7564-4BBE-839D-E4247FEFB907}" dt="2023-03-11T03:42:41.897" v="15"/>
          <ac:spMkLst>
            <pc:docMk/>
            <pc:sldMk cId="0" sldId="271"/>
            <ac:spMk id="668" creationId="{00000000-0000-0000-0000-000000000000}"/>
          </ac:spMkLst>
        </pc:spChg>
        <pc:spChg chg="del">
          <ac:chgData name="Guest User" userId="" providerId="Windows Live" clId="Web-{9F119784-7564-4BBE-839D-E4247FEFB907}" dt="2023-03-11T03:42:41.897" v="14"/>
          <ac:spMkLst>
            <pc:docMk/>
            <pc:sldMk cId="0" sldId="271"/>
            <ac:spMk id="669" creationId="{00000000-0000-0000-0000-000000000000}"/>
          </ac:spMkLst>
        </pc:spChg>
        <pc:spChg chg="del">
          <ac:chgData name="Guest User" userId="" providerId="Windows Live" clId="Web-{9F119784-7564-4BBE-839D-E4247FEFB907}" dt="2023-03-11T03:42:41.897" v="11"/>
          <ac:spMkLst>
            <pc:docMk/>
            <pc:sldMk cId="0" sldId="271"/>
            <ac:spMk id="672" creationId="{00000000-0000-0000-0000-000000000000}"/>
          </ac:spMkLst>
        </pc:spChg>
        <pc:spChg chg="del">
          <ac:chgData name="Guest User" userId="" providerId="Windows Live" clId="Web-{9F119784-7564-4BBE-839D-E4247FEFB907}" dt="2023-03-11T03:42:41.897" v="10"/>
          <ac:spMkLst>
            <pc:docMk/>
            <pc:sldMk cId="0" sldId="271"/>
            <ac:spMk id="673" creationId="{00000000-0000-0000-0000-000000000000}"/>
          </ac:spMkLst>
        </pc:spChg>
        <pc:spChg chg="del">
          <ac:chgData name="Guest User" userId="" providerId="Windows Live" clId="Web-{9F119784-7564-4BBE-839D-E4247FEFB907}" dt="2023-03-11T03:42:41.897" v="9"/>
          <ac:spMkLst>
            <pc:docMk/>
            <pc:sldMk cId="0" sldId="271"/>
            <ac:spMk id="674" creationId="{00000000-0000-0000-0000-000000000000}"/>
          </ac:spMkLst>
        </pc:spChg>
        <pc:cxnChg chg="del mod">
          <ac:chgData name="Guest User" userId="" providerId="Windows Live" clId="Web-{9F119784-7564-4BBE-839D-E4247FEFB907}" dt="2023-03-11T03:42:41.897" v="23"/>
          <ac:cxnSpMkLst>
            <pc:docMk/>
            <pc:sldMk cId="0" sldId="271"/>
            <ac:cxnSpMk id="660" creationId="{00000000-0000-0000-0000-000000000000}"/>
          </ac:cxnSpMkLst>
        </pc:cxnChg>
        <pc:cxnChg chg="del mod">
          <ac:chgData name="Guest User" userId="" providerId="Windows Live" clId="Web-{9F119784-7564-4BBE-839D-E4247FEFB907}" dt="2023-03-11T03:42:41.897" v="22"/>
          <ac:cxnSpMkLst>
            <pc:docMk/>
            <pc:sldMk cId="0" sldId="271"/>
            <ac:cxnSpMk id="661" creationId="{00000000-0000-0000-0000-000000000000}"/>
          </ac:cxnSpMkLst>
        </pc:cxnChg>
        <pc:cxnChg chg="del mod">
          <ac:chgData name="Guest User" userId="" providerId="Windows Live" clId="Web-{9F119784-7564-4BBE-839D-E4247FEFB907}" dt="2023-03-11T03:42:41.897" v="18"/>
          <ac:cxnSpMkLst>
            <pc:docMk/>
            <pc:sldMk cId="0" sldId="271"/>
            <ac:cxnSpMk id="665" creationId="{00000000-0000-0000-0000-000000000000}"/>
          </ac:cxnSpMkLst>
        </pc:cxnChg>
        <pc:cxnChg chg="del mod">
          <ac:chgData name="Guest User" userId="" providerId="Windows Live" clId="Web-{9F119784-7564-4BBE-839D-E4247FEFB907}" dt="2023-03-11T03:42:41.897" v="17"/>
          <ac:cxnSpMkLst>
            <pc:docMk/>
            <pc:sldMk cId="0" sldId="271"/>
            <ac:cxnSpMk id="666" creationId="{00000000-0000-0000-0000-000000000000}"/>
          </ac:cxnSpMkLst>
        </pc:cxnChg>
        <pc:cxnChg chg="del mod">
          <ac:chgData name="Guest User" userId="" providerId="Windows Live" clId="Web-{9F119784-7564-4BBE-839D-E4247FEFB907}" dt="2023-03-11T03:42:41.897" v="13"/>
          <ac:cxnSpMkLst>
            <pc:docMk/>
            <pc:sldMk cId="0" sldId="271"/>
            <ac:cxnSpMk id="670" creationId="{00000000-0000-0000-0000-000000000000}"/>
          </ac:cxnSpMkLst>
        </pc:cxnChg>
        <pc:cxnChg chg="del mod">
          <ac:chgData name="Guest User" userId="" providerId="Windows Live" clId="Web-{9F119784-7564-4BBE-839D-E4247FEFB907}" dt="2023-03-11T03:42:41.897" v="12"/>
          <ac:cxnSpMkLst>
            <pc:docMk/>
            <pc:sldMk cId="0" sldId="271"/>
            <ac:cxnSpMk id="671" creationId="{00000000-0000-0000-0000-000000000000}"/>
          </ac:cxnSpMkLst>
        </pc:cxnChg>
        <pc:cxnChg chg="del mod">
          <ac:chgData name="Guest User" userId="" providerId="Windows Live" clId="Web-{9F119784-7564-4BBE-839D-E4247FEFB907}" dt="2023-03-11T03:42:41.897" v="8"/>
          <ac:cxnSpMkLst>
            <pc:docMk/>
            <pc:sldMk cId="0" sldId="271"/>
            <ac:cxnSpMk id="675" creationId="{00000000-0000-0000-0000-000000000000}"/>
          </ac:cxnSpMkLst>
        </pc:cxnChg>
        <pc:cxnChg chg="del mod">
          <ac:chgData name="Guest User" userId="" providerId="Windows Live" clId="Web-{9F119784-7564-4BBE-839D-E4247FEFB907}" dt="2023-03-11T03:42:41.897" v="7"/>
          <ac:cxnSpMkLst>
            <pc:docMk/>
            <pc:sldMk cId="0" sldId="271"/>
            <ac:cxnSpMk id="676" creationId="{00000000-0000-0000-0000-000000000000}"/>
          </ac:cxnSpMkLst>
        </pc:cxnChg>
      </pc:sldChg>
      <pc:sldChg chg="del">
        <pc:chgData name="Guest User" userId="" providerId="Windows Live" clId="Web-{9F119784-7564-4BBE-839D-E4247FEFB907}" dt="2023-03-11T05:52:53.270" v="818"/>
        <pc:sldMkLst>
          <pc:docMk/>
          <pc:sldMk cId="0" sldId="272"/>
        </pc:sldMkLst>
      </pc:sldChg>
      <pc:sldChg chg="delSp modSp del delAnim">
        <pc:chgData name="Guest User" userId="" providerId="Windows Live" clId="Web-{9F119784-7564-4BBE-839D-E4247FEFB907}" dt="2023-03-11T05:52:55.707" v="819"/>
        <pc:sldMkLst>
          <pc:docMk/>
          <pc:sldMk cId="0" sldId="273"/>
        </pc:sldMkLst>
        <pc:spChg chg="mod">
          <ac:chgData name="Guest User" userId="" providerId="Windows Live" clId="Web-{9F119784-7564-4BBE-839D-E4247FEFB907}" dt="2023-03-11T04:16:59.904" v="412" actId="20577"/>
          <ac:spMkLst>
            <pc:docMk/>
            <pc:sldMk cId="0" sldId="273"/>
            <ac:spMk id="712" creationId="{00000000-0000-0000-0000-000000000000}"/>
          </ac:spMkLst>
        </pc:spChg>
        <pc:spChg chg="mod">
          <ac:chgData name="Guest User" userId="" providerId="Windows Live" clId="Web-{9F119784-7564-4BBE-839D-E4247FEFB907}" dt="2023-03-11T04:15:04.744" v="353" actId="20577"/>
          <ac:spMkLst>
            <pc:docMk/>
            <pc:sldMk cId="0" sldId="273"/>
            <ac:spMk id="713" creationId="{00000000-0000-0000-0000-000000000000}"/>
          </ac:spMkLst>
        </pc:spChg>
        <pc:picChg chg="del">
          <ac:chgData name="Guest User" userId="" providerId="Windows Live" clId="Web-{9F119784-7564-4BBE-839D-E4247FEFB907}" dt="2023-03-11T04:06:51.915" v="233"/>
          <ac:picMkLst>
            <pc:docMk/>
            <pc:sldMk cId="0" sldId="273"/>
            <ac:picMk id="711" creationId="{00000000-0000-0000-0000-000000000000}"/>
          </ac:picMkLst>
        </pc:picChg>
      </pc:sldChg>
      <pc:sldChg chg="del">
        <pc:chgData name="Guest User" userId="" providerId="Windows Live" clId="Web-{9F119784-7564-4BBE-839D-E4247FEFB907}" dt="2023-03-11T05:52:58.051" v="820"/>
        <pc:sldMkLst>
          <pc:docMk/>
          <pc:sldMk cId="0" sldId="274"/>
        </pc:sldMkLst>
      </pc:sldChg>
      <pc:sldChg chg="modSp">
        <pc:chgData name="Guest User" userId="" providerId="Windows Live" clId="Web-{9F119784-7564-4BBE-839D-E4247FEFB907}" dt="2023-03-11T04:06:03.913" v="226" actId="20577"/>
        <pc:sldMkLst>
          <pc:docMk/>
          <pc:sldMk cId="0" sldId="275"/>
        </pc:sldMkLst>
        <pc:spChg chg="mod">
          <ac:chgData name="Guest User" userId="" providerId="Windows Live" clId="Web-{9F119784-7564-4BBE-839D-E4247FEFB907}" dt="2023-03-11T03:55:24.423" v="116" actId="20577"/>
          <ac:spMkLst>
            <pc:docMk/>
            <pc:sldMk cId="0" sldId="275"/>
            <ac:spMk id="781" creationId="{00000000-0000-0000-0000-000000000000}"/>
          </ac:spMkLst>
        </pc:spChg>
        <pc:spChg chg="mod">
          <ac:chgData name="Guest User" userId="" providerId="Windows Live" clId="Web-{9F119784-7564-4BBE-839D-E4247FEFB907}" dt="2023-03-11T03:56:56.395" v="167" actId="20577"/>
          <ac:spMkLst>
            <pc:docMk/>
            <pc:sldMk cId="0" sldId="275"/>
            <ac:spMk id="782" creationId="{00000000-0000-0000-0000-000000000000}"/>
          </ac:spMkLst>
        </pc:spChg>
        <pc:spChg chg="mod">
          <ac:chgData name="Guest User" userId="" providerId="Windows Live" clId="Web-{9F119784-7564-4BBE-839D-E4247FEFB907}" dt="2023-03-11T04:01:08.356" v="187" actId="20577"/>
          <ac:spMkLst>
            <pc:docMk/>
            <pc:sldMk cId="0" sldId="275"/>
            <ac:spMk id="784" creationId="{00000000-0000-0000-0000-000000000000}"/>
          </ac:spMkLst>
        </pc:spChg>
        <pc:spChg chg="mod">
          <ac:chgData name="Guest User" userId="" providerId="Windows Live" clId="Web-{9F119784-7564-4BBE-839D-E4247FEFB907}" dt="2023-03-11T04:05:27.052" v="202" actId="20577"/>
          <ac:spMkLst>
            <pc:docMk/>
            <pc:sldMk cId="0" sldId="275"/>
            <ac:spMk id="785" creationId="{00000000-0000-0000-0000-000000000000}"/>
          </ac:spMkLst>
        </pc:spChg>
        <pc:spChg chg="mod">
          <ac:chgData name="Guest User" userId="" providerId="Windows Live" clId="Web-{9F119784-7564-4BBE-839D-E4247FEFB907}" dt="2023-03-11T04:06:03.913" v="226" actId="20577"/>
          <ac:spMkLst>
            <pc:docMk/>
            <pc:sldMk cId="0" sldId="275"/>
            <ac:spMk id="786" creationId="{00000000-0000-0000-0000-000000000000}"/>
          </ac:spMkLst>
        </pc:spChg>
      </pc:sldChg>
      <pc:sldChg chg="del">
        <pc:chgData name="Guest User" userId="" providerId="Windows Live" clId="Web-{9F119784-7564-4BBE-839D-E4247FEFB907}" dt="2023-03-11T05:53:01.598" v="821"/>
        <pc:sldMkLst>
          <pc:docMk/>
          <pc:sldMk cId="0" sldId="276"/>
        </pc:sldMkLst>
      </pc:sldChg>
      <pc:sldChg chg="del">
        <pc:chgData name="Guest User" userId="" providerId="Windows Live" clId="Web-{9F119784-7564-4BBE-839D-E4247FEFB907}" dt="2023-03-11T05:53:04.645" v="822"/>
        <pc:sldMkLst>
          <pc:docMk/>
          <pc:sldMk cId="0" sldId="277"/>
        </pc:sldMkLst>
      </pc:sldChg>
      <pc:sldChg chg="del">
        <pc:chgData name="Guest User" userId="" providerId="Windows Live" clId="Web-{9F119784-7564-4BBE-839D-E4247FEFB907}" dt="2023-03-11T05:53:07.567" v="823"/>
        <pc:sldMkLst>
          <pc:docMk/>
          <pc:sldMk cId="0" sldId="278"/>
        </pc:sldMkLst>
      </pc:sldChg>
      <pc:sldChg chg="addSp delSp modSp">
        <pc:chgData name="Guest User" userId="" providerId="Windows Live" clId="Web-{9F119784-7564-4BBE-839D-E4247FEFB907}" dt="2023-03-11T05:47:00.577" v="744" actId="1076"/>
        <pc:sldMkLst>
          <pc:docMk/>
          <pc:sldMk cId="0" sldId="284"/>
        </pc:sldMkLst>
        <pc:spChg chg="add del mod">
          <ac:chgData name="Guest User" userId="" providerId="Windows Live" clId="Web-{9F119784-7564-4BBE-839D-E4247FEFB907}" dt="2023-03-11T05:38:00.022" v="658"/>
          <ac:spMkLst>
            <pc:docMk/>
            <pc:sldMk cId="0" sldId="284"/>
            <ac:spMk id="3" creationId="{DFD23557-5E6D-1251-1849-53C8A675693A}"/>
          </ac:spMkLst>
        </pc:spChg>
        <pc:spChg chg="add del mod">
          <ac:chgData name="Guest User" userId="" providerId="Windows Live" clId="Web-{9F119784-7564-4BBE-839D-E4247FEFB907}" dt="2023-03-11T05:38:11.257" v="661"/>
          <ac:spMkLst>
            <pc:docMk/>
            <pc:sldMk cId="0" sldId="284"/>
            <ac:spMk id="5" creationId="{2C8FC3C1-4F8A-E025-CB51-C3FD874E3618}"/>
          </ac:spMkLst>
        </pc:spChg>
        <pc:spChg chg="add del mod">
          <ac:chgData name="Guest User" userId="" providerId="Windows Live" clId="Web-{9F119784-7564-4BBE-839D-E4247FEFB907}" dt="2023-03-11T05:38:41.398" v="675"/>
          <ac:spMkLst>
            <pc:docMk/>
            <pc:sldMk cId="0" sldId="284"/>
            <ac:spMk id="7" creationId="{4741CDE7-FC9B-D6D4-05F7-867B97A43678}"/>
          </ac:spMkLst>
        </pc:spChg>
        <pc:spChg chg="add del mod">
          <ac:chgData name="Guest User" userId="" providerId="Windows Live" clId="Web-{9F119784-7564-4BBE-839D-E4247FEFB907}" dt="2023-03-11T05:39:54.743" v="689"/>
          <ac:spMkLst>
            <pc:docMk/>
            <pc:sldMk cId="0" sldId="284"/>
            <ac:spMk id="9" creationId="{4C4A3DF9-6EE3-7FEB-173D-8AB128644E14}"/>
          </ac:spMkLst>
        </pc:spChg>
        <pc:spChg chg="add del mod">
          <ac:chgData name="Guest User" userId="" providerId="Windows Live" clId="Web-{9F119784-7564-4BBE-839D-E4247FEFB907}" dt="2023-03-11T05:43:26.871" v="700"/>
          <ac:spMkLst>
            <pc:docMk/>
            <pc:sldMk cId="0" sldId="284"/>
            <ac:spMk id="11" creationId="{3FAB2078-16E5-E623-A7E5-C4ECBF3C1120}"/>
          </ac:spMkLst>
        </pc:spChg>
        <pc:spChg chg="mod">
          <ac:chgData name="Guest User" userId="" providerId="Windows Live" clId="Web-{9F119784-7564-4BBE-839D-E4247FEFB907}" dt="2023-03-11T05:37:26.850" v="643" actId="20577"/>
          <ac:spMkLst>
            <pc:docMk/>
            <pc:sldMk cId="0" sldId="284"/>
            <ac:spMk id="944" creationId="{00000000-0000-0000-0000-000000000000}"/>
          </ac:spMkLst>
        </pc:spChg>
        <pc:spChg chg="del">
          <ac:chgData name="Guest User" userId="" providerId="Windows Live" clId="Web-{9F119784-7564-4BBE-839D-E4247FEFB907}" dt="2023-03-11T05:37:56.100" v="657"/>
          <ac:spMkLst>
            <pc:docMk/>
            <pc:sldMk cId="0" sldId="284"/>
            <ac:spMk id="945" creationId="{00000000-0000-0000-0000-000000000000}"/>
          </ac:spMkLst>
        </pc:spChg>
        <pc:spChg chg="mod">
          <ac:chgData name="Guest User" userId="" providerId="Windows Live" clId="Web-{9F119784-7564-4BBE-839D-E4247FEFB907}" dt="2023-03-11T05:38:04.569" v="659" actId="1076"/>
          <ac:spMkLst>
            <pc:docMk/>
            <pc:sldMk cId="0" sldId="284"/>
            <ac:spMk id="946" creationId="{00000000-0000-0000-0000-000000000000}"/>
          </ac:spMkLst>
        </pc:spChg>
        <pc:spChg chg="del">
          <ac:chgData name="Guest User" userId="" providerId="Windows Live" clId="Web-{9F119784-7564-4BBE-839D-E4247FEFB907}" dt="2023-03-11T05:38:07.929" v="660"/>
          <ac:spMkLst>
            <pc:docMk/>
            <pc:sldMk cId="0" sldId="284"/>
            <ac:spMk id="948" creationId="{00000000-0000-0000-0000-000000000000}"/>
          </ac:spMkLst>
        </pc:spChg>
        <pc:spChg chg="mod">
          <ac:chgData name="Guest User" userId="" providerId="Windows Live" clId="Web-{9F119784-7564-4BBE-839D-E4247FEFB907}" dt="2023-03-11T05:38:33.148" v="672" actId="20577"/>
          <ac:spMkLst>
            <pc:docMk/>
            <pc:sldMk cId="0" sldId="284"/>
            <ac:spMk id="949" creationId="{00000000-0000-0000-0000-000000000000}"/>
          </ac:spMkLst>
        </pc:spChg>
        <pc:spChg chg="del">
          <ac:chgData name="Guest User" userId="" providerId="Windows Live" clId="Web-{9F119784-7564-4BBE-839D-E4247FEFB907}" dt="2023-03-11T05:38:36.210" v="673"/>
          <ac:spMkLst>
            <pc:docMk/>
            <pc:sldMk cId="0" sldId="284"/>
            <ac:spMk id="950" creationId="{00000000-0000-0000-0000-000000000000}"/>
          </ac:spMkLst>
        </pc:spChg>
        <pc:spChg chg="mod">
          <ac:chgData name="Guest User" userId="" providerId="Windows Live" clId="Web-{9F119784-7564-4BBE-839D-E4247FEFB907}" dt="2023-03-11T05:39:22.273" v="687" actId="20577"/>
          <ac:spMkLst>
            <pc:docMk/>
            <pc:sldMk cId="0" sldId="284"/>
            <ac:spMk id="951" creationId="{00000000-0000-0000-0000-000000000000}"/>
          </ac:spMkLst>
        </pc:spChg>
        <pc:spChg chg="del">
          <ac:chgData name="Guest User" userId="" providerId="Windows Live" clId="Web-{9F119784-7564-4BBE-839D-E4247FEFB907}" dt="2023-03-11T05:39:26.914" v="688"/>
          <ac:spMkLst>
            <pc:docMk/>
            <pc:sldMk cId="0" sldId="284"/>
            <ac:spMk id="952" creationId="{00000000-0000-0000-0000-000000000000}"/>
          </ac:spMkLst>
        </pc:spChg>
        <pc:spChg chg="mod">
          <ac:chgData name="Guest User" userId="" providerId="Windows Live" clId="Web-{9F119784-7564-4BBE-839D-E4247FEFB907}" dt="2023-03-11T05:40:47.884" v="698" actId="20577"/>
          <ac:spMkLst>
            <pc:docMk/>
            <pc:sldMk cId="0" sldId="284"/>
            <ac:spMk id="953" creationId="{00000000-0000-0000-0000-000000000000}"/>
          </ac:spMkLst>
        </pc:spChg>
        <pc:spChg chg="del">
          <ac:chgData name="Guest User" userId="" providerId="Windows Live" clId="Web-{9F119784-7564-4BBE-839D-E4247FEFB907}" dt="2023-03-11T05:43:17.605" v="699"/>
          <ac:spMkLst>
            <pc:docMk/>
            <pc:sldMk cId="0" sldId="284"/>
            <ac:spMk id="954" creationId="{00000000-0000-0000-0000-000000000000}"/>
          </ac:spMkLst>
        </pc:spChg>
        <pc:spChg chg="mod">
          <ac:chgData name="Guest User" userId="" providerId="Windows Live" clId="Web-{9F119784-7564-4BBE-839D-E4247FEFB907}" dt="2023-03-11T05:47:00.577" v="744" actId="1076"/>
          <ac:spMkLst>
            <pc:docMk/>
            <pc:sldMk cId="0" sldId="284"/>
            <ac:spMk id="955" creationId="{00000000-0000-0000-0000-000000000000}"/>
          </ac:spMkLst>
        </pc:spChg>
      </pc:sldChg>
      <pc:sldChg chg="addSp delSp modSp">
        <pc:chgData name="Guest User" userId="" providerId="Windows Live" clId="Web-{9F119784-7564-4BBE-839D-E4247FEFB907}" dt="2023-03-11T05:37:15.787" v="637" actId="20577"/>
        <pc:sldMkLst>
          <pc:docMk/>
          <pc:sldMk cId="0" sldId="287"/>
        </pc:sldMkLst>
        <pc:spChg chg="add mod">
          <ac:chgData name="Guest User" userId="" providerId="Windows Live" clId="Web-{9F119784-7564-4BBE-839D-E4247FEFB907}" dt="2023-03-11T05:37:15.787" v="637" actId="20577"/>
          <ac:spMkLst>
            <pc:docMk/>
            <pc:sldMk cId="0" sldId="287"/>
            <ac:spMk id="2" creationId="{4890827D-D50C-690F-7AC7-8671DECBD1E6}"/>
          </ac:spMkLst>
        </pc:spChg>
        <pc:spChg chg="mod">
          <ac:chgData name="Guest User" userId="" providerId="Windows Live" clId="Web-{9F119784-7564-4BBE-839D-E4247FEFB907}" dt="2023-03-11T05:34:04.472" v="612" actId="1076"/>
          <ac:spMkLst>
            <pc:docMk/>
            <pc:sldMk cId="0" sldId="287"/>
            <ac:spMk id="1045" creationId="{00000000-0000-0000-0000-000000000000}"/>
          </ac:spMkLst>
        </pc:spChg>
        <pc:graphicFrameChg chg="del">
          <ac:chgData name="Guest User" userId="" providerId="Windows Live" clId="Web-{9F119784-7564-4BBE-839D-E4247FEFB907}" dt="2023-03-11T05:33:45.050" v="595"/>
          <ac:graphicFrameMkLst>
            <pc:docMk/>
            <pc:sldMk cId="0" sldId="287"/>
            <ac:graphicFrameMk id="1046" creationId="{00000000-0000-0000-0000-000000000000}"/>
          </ac:graphicFrameMkLst>
        </pc:graphicFrameChg>
        <pc:graphicFrameChg chg="del">
          <ac:chgData name="Guest User" userId="" providerId="Windows Live" clId="Web-{9F119784-7564-4BBE-839D-E4247FEFB907}" dt="2023-03-11T05:33:45.050" v="594"/>
          <ac:graphicFrameMkLst>
            <pc:docMk/>
            <pc:sldMk cId="0" sldId="287"/>
            <ac:graphicFrameMk id="1047" creationId="{00000000-0000-0000-0000-000000000000}"/>
          </ac:graphicFrameMkLst>
        </pc:graphicFrameChg>
      </pc:sldChg>
      <pc:sldChg chg="del">
        <pc:chgData name="Guest User" userId="" providerId="Windows Live" clId="Web-{9F119784-7564-4BBE-839D-E4247FEFB907}" dt="2023-03-11T05:53:32.161" v="828"/>
        <pc:sldMkLst>
          <pc:docMk/>
          <pc:sldMk cId="0" sldId="318"/>
        </pc:sldMkLst>
      </pc:sldChg>
      <pc:sldChg chg="del">
        <pc:chgData name="Guest User" userId="" providerId="Windows Live" clId="Web-{9F119784-7564-4BBE-839D-E4247FEFB907}" dt="2023-03-11T05:53:19.661" v="825"/>
        <pc:sldMkLst>
          <pc:docMk/>
          <pc:sldMk cId="0" sldId="319"/>
        </pc:sldMkLst>
      </pc:sldChg>
      <pc:sldChg chg="del">
        <pc:chgData name="Guest User" userId="" providerId="Windows Live" clId="Web-{9F119784-7564-4BBE-839D-E4247FEFB907}" dt="2023-03-11T05:53:15.911" v="824"/>
        <pc:sldMkLst>
          <pc:docMk/>
          <pc:sldMk cId="0" sldId="320"/>
        </pc:sldMkLst>
      </pc:sldChg>
      <pc:sldChg chg="del">
        <pc:chgData name="Guest User" userId="" providerId="Windows Live" clId="Web-{9F119784-7564-4BBE-839D-E4247FEFB907}" dt="2023-03-11T05:52:50.035" v="817"/>
        <pc:sldMkLst>
          <pc:docMk/>
          <pc:sldMk cId="3752683699" sldId="340"/>
        </pc:sldMkLst>
      </pc:sldChg>
      <pc:sldChg chg="modSp add replId">
        <pc:chgData name="Guest User" userId="" providerId="Windows Live" clId="Web-{9F119784-7564-4BBE-839D-E4247FEFB907}" dt="2023-03-11T05:27:39.341" v="593" actId="20577"/>
        <pc:sldMkLst>
          <pc:docMk/>
          <pc:sldMk cId="258853422" sldId="341"/>
        </pc:sldMkLst>
        <pc:spChg chg="mod">
          <ac:chgData name="Guest User" userId="" providerId="Windows Live" clId="Web-{9F119784-7564-4BBE-839D-E4247FEFB907}" dt="2023-03-11T05:27:39.341" v="593" actId="20577"/>
          <ac:spMkLst>
            <pc:docMk/>
            <pc:sldMk cId="258853422" sldId="341"/>
            <ac:spMk id="2" creationId="{6314CF9A-4E13-E6A2-89FF-6D882D563DEA}"/>
          </ac:spMkLst>
        </pc:spChg>
        <pc:spChg chg="mod">
          <ac:chgData name="Guest User" userId="" providerId="Windows Live" clId="Web-{9F119784-7564-4BBE-839D-E4247FEFB907}" dt="2023-03-11T04:19:26.831" v="442" actId="20577"/>
          <ac:spMkLst>
            <pc:docMk/>
            <pc:sldMk cId="258853422" sldId="341"/>
            <ac:spMk id="656" creationId="{00000000-0000-0000-0000-000000000000}"/>
          </ac:spMkLst>
        </pc:spChg>
      </pc:sldChg>
      <pc:sldChg chg="new del">
        <pc:chgData name="Guest User" userId="" providerId="Windows Live" clId="Web-{9F119784-7564-4BBE-839D-E4247FEFB907}" dt="2023-03-11T05:53:27.739" v="827"/>
        <pc:sldMkLst>
          <pc:docMk/>
          <pc:sldMk cId="812074524" sldId="342"/>
        </pc:sldMkLst>
      </pc:sldChg>
      <pc:sldChg chg="add del replId">
        <pc:chgData name="Guest User" userId="" providerId="Windows Live" clId="Web-{9F119784-7564-4BBE-839D-E4247FEFB907}" dt="2023-03-11T05:51:23.425" v="803"/>
        <pc:sldMkLst>
          <pc:docMk/>
          <pc:sldMk cId="1246986306" sldId="342"/>
        </pc:sldMkLst>
      </pc:sldChg>
      <pc:sldChg chg="add del replId">
        <pc:chgData name="Guest User" userId="" providerId="Windows Live" clId="Web-{9F119784-7564-4BBE-839D-E4247FEFB907}" dt="2023-03-11T05:51:43.550" v="808"/>
        <pc:sldMkLst>
          <pc:docMk/>
          <pc:sldMk cId="3604539509" sldId="342"/>
        </pc:sldMkLst>
      </pc:sldChg>
    </pc:docChg>
  </pc:docChgLst>
  <pc:docChgLst>
    <pc:chgData name="Guest User" providerId="Windows Live" clId="Web-{3EA89A61-98F8-4995-9C33-89449ED1043E}"/>
    <pc:docChg chg="modSld">
      <pc:chgData name="Guest User" userId="" providerId="Windows Live" clId="Web-{3EA89A61-98F8-4995-9C33-89449ED1043E}" dt="2023-03-11T04:08:26.151" v="58" actId="1076"/>
      <pc:docMkLst>
        <pc:docMk/>
      </pc:docMkLst>
      <pc:sldChg chg="addSp delSp modSp">
        <pc:chgData name="Guest User" userId="" providerId="Windows Live" clId="Web-{3EA89A61-98F8-4995-9C33-89449ED1043E}" dt="2023-03-11T04:08:26.151" v="58" actId="1076"/>
        <pc:sldMkLst>
          <pc:docMk/>
          <pc:sldMk cId="0" sldId="259"/>
        </pc:sldMkLst>
        <pc:spChg chg="add mod">
          <ac:chgData name="Guest User" userId="" providerId="Windows Live" clId="Web-{3EA89A61-98F8-4995-9C33-89449ED1043E}" dt="2023-03-11T04:03:17.066" v="27" actId="1076"/>
          <ac:spMkLst>
            <pc:docMk/>
            <pc:sldMk cId="0" sldId="259"/>
            <ac:spMk id="3" creationId="{D8899713-A83F-6C0F-E28D-2D625AE1CD20}"/>
          </ac:spMkLst>
        </pc:spChg>
        <pc:spChg chg="add del mod">
          <ac:chgData name="Guest User" userId="" providerId="Windows Live" clId="Web-{3EA89A61-98F8-4995-9C33-89449ED1043E}" dt="2023-03-11T04:02:07.268" v="18"/>
          <ac:spMkLst>
            <pc:docMk/>
            <pc:sldMk cId="0" sldId="259"/>
            <ac:spMk id="4" creationId="{AFCBC0F3-9BDF-7676-3E83-888B0ADABF40}"/>
          </ac:spMkLst>
        </pc:spChg>
        <pc:spChg chg="add mod">
          <ac:chgData name="Guest User" userId="" providerId="Windows Live" clId="Web-{3EA89A61-98F8-4995-9C33-89449ED1043E}" dt="2023-03-11T04:01:25.001" v="15" actId="20577"/>
          <ac:spMkLst>
            <pc:docMk/>
            <pc:sldMk cId="0" sldId="259"/>
            <ac:spMk id="6" creationId="{5BDF6FF4-00C7-5A49-978F-DBCB559DD364}"/>
          </ac:spMkLst>
        </pc:spChg>
        <pc:spChg chg="add del mod">
          <ac:chgData name="Guest User" userId="" providerId="Windows Live" clId="Web-{3EA89A61-98F8-4995-9C33-89449ED1043E}" dt="2023-03-11T04:02:04.862" v="17"/>
          <ac:spMkLst>
            <pc:docMk/>
            <pc:sldMk cId="0" sldId="259"/>
            <ac:spMk id="7" creationId="{6130759F-04AA-3231-6D0D-31A5A6AF7A3E}"/>
          </ac:spMkLst>
        </pc:spChg>
        <pc:spChg chg="add mod">
          <ac:chgData name="Guest User" userId="" providerId="Windows Live" clId="Web-{3EA89A61-98F8-4995-9C33-89449ED1043E}" dt="2023-03-11T04:06:11.945" v="45" actId="14100"/>
          <ac:spMkLst>
            <pc:docMk/>
            <pc:sldMk cId="0" sldId="259"/>
            <ac:spMk id="8" creationId="{18BCE1C8-0CF8-6EF5-CF93-8D9531B2CBDE}"/>
          </ac:spMkLst>
        </pc:spChg>
        <pc:spChg chg="mod">
          <ac:chgData name="Guest User" userId="" providerId="Windows Live" clId="Web-{3EA89A61-98F8-4995-9C33-89449ED1043E}" dt="2023-03-11T03:59:12.342" v="2" actId="1076"/>
          <ac:spMkLst>
            <pc:docMk/>
            <pc:sldMk cId="0" sldId="259"/>
            <ac:spMk id="449" creationId="{00000000-0000-0000-0000-000000000000}"/>
          </ac:spMkLst>
        </pc:spChg>
        <pc:spChg chg="mod">
          <ac:chgData name="Guest User" userId="" providerId="Windows Live" clId="Web-{3EA89A61-98F8-4995-9C33-89449ED1043E}" dt="2023-03-11T04:05:16.600" v="35" actId="1076"/>
          <ac:spMkLst>
            <pc:docMk/>
            <pc:sldMk cId="0" sldId="259"/>
            <ac:spMk id="453" creationId="{00000000-0000-0000-0000-000000000000}"/>
          </ac:spMkLst>
        </pc:spChg>
        <pc:spChg chg="del">
          <ac:chgData name="Guest User" userId="" providerId="Windows Live" clId="Web-{3EA89A61-98F8-4995-9C33-89449ED1043E}" dt="2023-03-11T04:01:12.439" v="11"/>
          <ac:spMkLst>
            <pc:docMk/>
            <pc:sldMk cId="0" sldId="259"/>
            <ac:spMk id="456" creationId="{00000000-0000-0000-0000-000000000000}"/>
          </ac:spMkLst>
        </pc:spChg>
        <pc:spChg chg="mod">
          <ac:chgData name="Guest User" userId="" providerId="Windows Live" clId="Web-{3EA89A61-98F8-4995-9C33-89449ED1043E}" dt="2023-03-11T04:03:26.910" v="28" actId="1076"/>
          <ac:spMkLst>
            <pc:docMk/>
            <pc:sldMk cId="0" sldId="259"/>
            <ac:spMk id="458" creationId="{00000000-0000-0000-0000-000000000000}"/>
          </ac:spMkLst>
        </pc:spChg>
        <pc:spChg chg="del">
          <ac:chgData name="Guest User" userId="" providerId="Windows Live" clId="Web-{3EA89A61-98F8-4995-9C33-89449ED1043E}" dt="2023-03-11T04:00:13.890" v="3"/>
          <ac:spMkLst>
            <pc:docMk/>
            <pc:sldMk cId="0" sldId="259"/>
            <ac:spMk id="459" creationId="{00000000-0000-0000-0000-000000000000}"/>
          </ac:spMkLst>
        </pc:spChg>
        <pc:spChg chg="mod">
          <ac:chgData name="Guest User" userId="" providerId="Windows Live" clId="Web-{3EA89A61-98F8-4995-9C33-89449ED1043E}" dt="2023-03-11T04:00:56.126" v="9" actId="1076"/>
          <ac:spMkLst>
            <pc:docMk/>
            <pc:sldMk cId="0" sldId="259"/>
            <ac:spMk id="460" creationId="{00000000-0000-0000-0000-000000000000}"/>
          </ac:spMkLst>
        </pc:spChg>
        <pc:spChg chg="mod">
          <ac:chgData name="Guest User" userId="" providerId="Windows Live" clId="Web-{3EA89A61-98F8-4995-9C33-89449ED1043E}" dt="2023-03-11T04:08:03.244" v="57" actId="1076"/>
          <ac:spMkLst>
            <pc:docMk/>
            <pc:sldMk cId="0" sldId="259"/>
            <ac:spMk id="461" creationId="{00000000-0000-0000-0000-000000000000}"/>
          </ac:spMkLst>
        </pc:spChg>
        <pc:spChg chg="mod">
          <ac:chgData name="Guest User" userId="" providerId="Windows Live" clId="Web-{3EA89A61-98F8-4995-9C33-89449ED1043E}" dt="2023-03-11T04:07:31.806" v="52" actId="14100"/>
          <ac:spMkLst>
            <pc:docMk/>
            <pc:sldMk cId="0" sldId="259"/>
            <ac:spMk id="462" creationId="{00000000-0000-0000-0000-000000000000}"/>
          </ac:spMkLst>
        </pc:spChg>
        <pc:spChg chg="mod">
          <ac:chgData name="Guest User" userId="" providerId="Windows Live" clId="Web-{3EA89A61-98F8-4995-9C33-89449ED1043E}" dt="2023-03-11T04:07:11.962" v="48" actId="14100"/>
          <ac:spMkLst>
            <pc:docMk/>
            <pc:sldMk cId="0" sldId="259"/>
            <ac:spMk id="463" creationId="{00000000-0000-0000-0000-000000000000}"/>
          </ac:spMkLst>
        </pc:spChg>
        <pc:spChg chg="mod">
          <ac:chgData name="Guest User" userId="" providerId="Windows Live" clId="Web-{3EA89A61-98F8-4995-9C33-89449ED1043E}" dt="2023-03-11T04:08:26.151" v="58" actId="1076"/>
          <ac:spMkLst>
            <pc:docMk/>
            <pc:sldMk cId="0" sldId="259"/>
            <ac:spMk id="470" creationId="{00000000-0000-0000-0000-000000000000}"/>
          </ac:spMkLst>
        </pc:spChg>
      </pc:sldChg>
    </pc:docChg>
  </pc:docChgLst>
  <pc:docChgLst>
    <pc:chgData name="Guest User" providerId="Windows Live" clId="Web-{C542B235-30C4-41C5-B9CF-3CDA308B1B89}"/>
    <pc:docChg chg="modSld">
      <pc:chgData name="Guest User" userId="" providerId="Windows Live" clId="Web-{C542B235-30C4-41C5-B9CF-3CDA308B1B89}" dt="2023-03-11T09:19:44.854" v="0" actId="1076"/>
      <pc:docMkLst>
        <pc:docMk/>
      </pc:docMkLst>
      <pc:sldChg chg="modSp">
        <pc:chgData name="Guest User" userId="" providerId="Windows Live" clId="Web-{C542B235-30C4-41C5-B9CF-3CDA308B1B89}" dt="2023-03-11T09:19:44.854" v="0" actId="1076"/>
        <pc:sldMkLst>
          <pc:docMk/>
          <pc:sldMk cId="0" sldId="271"/>
        </pc:sldMkLst>
        <pc:spChg chg="mod">
          <ac:chgData name="Guest User" userId="" providerId="Windows Live" clId="Web-{C542B235-30C4-41C5-B9CF-3CDA308B1B89}" dt="2023-03-11T09:19:44.854" v="0" actId="1076"/>
          <ac:spMkLst>
            <pc:docMk/>
            <pc:sldMk cId="0" sldId="271"/>
            <ac:spMk id="2" creationId="{6314CF9A-4E13-E6A2-89FF-6D882D563DEA}"/>
          </ac:spMkLst>
        </pc:spChg>
      </pc:sldChg>
    </pc:docChg>
  </pc:docChgLst>
  <pc:docChgLst>
    <pc:chgData name="Guest User" providerId="Windows Live" clId="Web-{D5E27CA7-2287-4319-81C5-9EA053F1F878}"/>
    <pc:docChg chg="addSld delSld modSld sldOrd">
      <pc:chgData name="Guest User" userId="" providerId="Windows Live" clId="Web-{D5E27CA7-2287-4319-81C5-9EA053F1F878}" dt="2023-03-11T06:00:52.424" v="90" actId="20577"/>
      <pc:docMkLst>
        <pc:docMk/>
      </pc:docMkLst>
      <pc:sldChg chg="del">
        <pc:chgData name="Guest User" userId="" providerId="Windows Live" clId="Web-{D5E27CA7-2287-4319-81C5-9EA053F1F878}" dt="2023-03-11T05:54:29.629" v="4"/>
        <pc:sldMkLst>
          <pc:docMk/>
          <pc:sldMk cId="0" sldId="279"/>
        </pc:sldMkLst>
      </pc:sldChg>
      <pc:sldChg chg="del">
        <pc:chgData name="Guest User" userId="" providerId="Windows Live" clId="Web-{D5E27CA7-2287-4319-81C5-9EA053F1F878}" dt="2023-03-11T05:54:29.629" v="3"/>
        <pc:sldMkLst>
          <pc:docMk/>
          <pc:sldMk cId="0" sldId="280"/>
        </pc:sldMkLst>
      </pc:sldChg>
      <pc:sldChg chg="del">
        <pc:chgData name="Guest User" userId="" providerId="Windows Live" clId="Web-{D5E27CA7-2287-4319-81C5-9EA053F1F878}" dt="2023-03-11T05:54:29.629" v="2"/>
        <pc:sldMkLst>
          <pc:docMk/>
          <pc:sldMk cId="0" sldId="281"/>
        </pc:sldMkLst>
      </pc:sldChg>
      <pc:sldChg chg="del">
        <pc:chgData name="Guest User" userId="" providerId="Windows Live" clId="Web-{D5E27CA7-2287-4319-81C5-9EA053F1F878}" dt="2023-03-11T05:54:29.613" v="1"/>
        <pc:sldMkLst>
          <pc:docMk/>
          <pc:sldMk cId="0" sldId="282"/>
        </pc:sldMkLst>
      </pc:sldChg>
      <pc:sldChg chg="del">
        <pc:chgData name="Guest User" userId="" providerId="Windows Live" clId="Web-{D5E27CA7-2287-4319-81C5-9EA053F1F878}" dt="2023-03-11T05:54:29.613" v="0"/>
        <pc:sldMkLst>
          <pc:docMk/>
          <pc:sldMk cId="0" sldId="283"/>
        </pc:sldMkLst>
      </pc:sldChg>
      <pc:sldChg chg="addSp delSp modSp">
        <pc:chgData name="Guest User" userId="" providerId="Windows Live" clId="Web-{D5E27CA7-2287-4319-81C5-9EA053F1F878}" dt="2023-03-11T05:57:18.197" v="43" actId="14100"/>
        <pc:sldMkLst>
          <pc:docMk/>
          <pc:sldMk cId="0" sldId="284"/>
        </pc:sldMkLst>
        <pc:spChg chg="del topLvl">
          <ac:chgData name="Guest User" userId="" providerId="Windows Live" clId="Web-{D5E27CA7-2287-4319-81C5-9EA053F1F878}" dt="2023-03-11T05:57:07.697" v="40"/>
          <ac:spMkLst>
            <pc:docMk/>
            <pc:sldMk cId="0" sldId="284"/>
            <ac:spMk id="993" creationId="{00000000-0000-0000-0000-000000000000}"/>
          </ac:spMkLst>
        </pc:spChg>
        <pc:spChg chg="topLvl">
          <ac:chgData name="Guest User" userId="" providerId="Windows Live" clId="Web-{D5E27CA7-2287-4319-81C5-9EA053F1F878}" dt="2023-03-11T05:57:07.697" v="40"/>
          <ac:spMkLst>
            <pc:docMk/>
            <pc:sldMk cId="0" sldId="284"/>
            <ac:spMk id="994" creationId="{00000000-0000-0000-0000-000000000000}"/>
          </ac:spMkLst>
        </pc:spChg>
        <pc:grpChg chg="add mod">
          <ac:chgData name="Guest User" userId="" providerId="Windows Live" clId="Web-{D5E27CA7-2287-4319-81C5-9EA053F1F878}" dt="2023-03-11T05:56:43.149" v="39" actId="1076"/>
          <ac:grpSpMkLst>
            <pc:docMk/>
            <pc:sldMk cId="0" sldId="284"/>
            <ac:grpSpMk id="5" creationId="{F743FB68-590B-7CE3-BBA4-EF9982FEFCF6}"/>
          </ac:grpSpMkLst>
        </pc:grpChg>
        <pc:grpChg chg="add mod">
          <ac:chgData name="Guest User" userId="" providerId="Windows Live" clId="Web-{D5E27CA7-2287-4319-81C5-9EA053F1F878}" dt="2023-03-11T05:57:18.197" v="43" actId="14100"/>
          <ac:grpSpMkLst>
            <pc:docMk/>
            <pc:sldMk cId="0" sldId="284"/>
            <ac:grpSpMk id="10" creationId="{3AB87D5E-684B-C95A-F343-BD7814A94A11}"/>
          </ac:grpSpMkLst>
        </pc:grpChg>
        <pc:grpChg chg="del">
          <ac:chgData name="Guest User" userId="" providerId="Windows Live" clId="Web-{D5E27CA7-2287-4319-81C5-9EA053F1F878}" dt="2023-03-11T05:56:20.758" v="35"/>
          <ac:grpSpMkLst>
            <pc:docMk/>
            <pc:sldMk cId="0" sldId="284"/>
            <ac:grpSpMk id="972" creationId="{00000000-0000-0000-0000-000000000000}"/>
          </ac:grpSpMkLst>
        </pc:grpChg>
        <pc:grpChg chg="del">
          <ac:chgData name="Guest User" userId="" providerId="Windows Live" clId="Web-{D5E27CA7-2287-4319-81C5-9EA053F1F878}" dt="2023-03-11T05:57:07.697" v="40"/>
          <ac:grpSpMkLst>
            <pc:docMk/>
            <pc:sldMk cId="0" sldId="284"/>
            <ac:grpSpMk id="992" creationId="{00000000-0000-0000-0000-000000000000}"/>
          </ac:grpSpMkLst>
        </pc:grpChg>
      </pc:sldChg>
      <pc:sldChg chg="del">
        <pc:chgData name="Guest User" userId="" providerId="Windows Live" clId="Web-{D5E27CA7-2287-4319-81C5-9EA053F1F878}" dt="2023-03-11T05:55:12.458" v="29"/>
        <pc:sldMkLst>
          <pc:docMk/>
          <pc:sldMk cId="0" sldId="285"/>
        </pc:sldMkLst>
      </pc:sldChg>
      <pc:sldChg chg="del">
        <pc:chgData name="Guest User" userId="" providerId="Windows Live" clId="Web-{D5E27CA7-2287-4319-81C5-9EA053F1F878}" dt="2023-03-11T05:55:12.458" v="28"/>
        <pc:sldMkLst>
          <pc:docMk/>
          <pc:sldMk cId="0" sldId="286"/>
        </pc:sldMkLst>
      </pc:sldChg>
      <pc:sldChg chg="del">
        <pc:chgData name="Guest User" userId="" providerId="Windows Live" clId="Web-{D5E27CA7-2287-4319-81C5-9EA053F1F878}" dt="2023-03-11T05:55:12.458" v="27"/>
        <pc:sldMkLst>
          <pc:docMk/>
          <pc:sldMk cId="0" sldId="287"/>
        </pc:sldMkLst>
      </pc:sldChg>
      <pc:sldChg chg="del">
        <pc:chgData name="Guest User" userId="" providerId="Windows Live" clId="Web-{D5E27CA7-2287-4319-81C5-9EA053F1F878}" dt="2023-03-11T05:55:12.458" v="26"/>
        <pc:sldMkLst>
          <pc:docMk/>
          <pc:sldMk cId="0" sldId="288"/>
        </pc:sldMkLst>
      </pc:sldChg>
      <pc:sldChg chg="del">
        <pc:chgData name="Guest User" userId="" providerId="Windows Live" clId="Web-{D5E27CA7-2287-4319-81C5-9EA053F1F878}" dt="2023-03-11T05:55:12.443" v="25"/>
        <pc:sldMkLst>
          <pc:docMk/>
          <pc:sldMk cId="0" sldId="289"/>
        </pc:sldMkLst>
      </pc:sldChg>
      <pc:sldChg chg="del">
        <pc:chgData name="Guest User" userId="" providerId="Windows Live" clId="Web-{D5E27CA7-2287-4319-81C5-9EA053F1F878}" dt="2023-03-11T05:55:44.834" v="34"/>
        <pc:sldMkLst>
          <pc:docMk/>
          <pc:sldMk cId="0" sldId="290"/>
        </pc:sldMkLst>
      </pc:sldChg>
      <pc:sldChg chg="del">
        <pc:chgData name="Guest User" userId="" providerId="Windows Live" clId="Web-{D5E27CA7-2287-4319-81C5-9EA053F1F878}" dt="2023-03-11T05:55:12.443" v="24"/>
        <pc:sldMkLst>
          <pc:docMk/>
          <pc:sldMk cId="0" sldId="291"/>
        </pc:sldMkLst>
      </pc:sldChg>
      <pc:sldChg chg="del">
        <pc:chgData name="Guest User" userId="" providerId="Windows Live" clId="Web-{D5E27CA7-2287-4319-81C5-9EA053F1F878}" dt="2023-03-11T05:55:12.443" v="23"/>
        <pc:sldMkLst>
          <pc:docMk/>
          <pc:sldMk cId="0" sldId="292"/>
        </pc:sldMkLst>
      </pc:sldChg>
      <pc:sldChg chg="del">
        <pc:chgData name="Guest User" userId="" providerId="Windows Live" clId="Web-{D5E27CA7-2287-4319-81C5-9EA053F1F878}" dt="2023-03-11T05:55:12.427" v="22"/>
        <pc:sldMkLst>
          <pc:docMk/>
          <pc:sldMk cId="0" sldId="293"/>
        </pc:sldMkLst>
      </pc:sldChg>
      <pc:sldChg chg="del">
        <pc:chgData name="Guest User" userId="" providerId="Windows Live" clId="Web-{D5E27CA7-2287-4319-81C5-9EA053F1F878}" dt="2023-03-11T05:55:12.427" v="21"/>
        <pc:sldMkLst>
          <pc:docMk/>
          <pc:sldMk cId="0" sldId="294"/>
        </pc:sldMkLst>
      </pc:sldChg>
      <pc:sldChg chg="del">
        <pc:chgData name="Guest User" userId="" providerId="Windows Live" clId="Web-{D5E27CA7-2287-4319-81C5-9EA053F1F878}" dt="2023-03-11T05:55:12.427" v="20"/>
        <pc:sldMkLst>
          <pc:docMk/>
          <pc:sldMk cId="0" sldId="295"/>
        </pc:sldMkLst>
      </pc:sldChg>
      <pc:sldChg chg="del">
        <pc:chgData name="Guest User" userId="" providerId="Windows Live" clId="Web-{D5E27CA7-2287-4319-81C5-9EA053F1F878}" dt="2023-03-11T05:55:12.427" v="19"/>
        <pc:sldMkLst>
          <pc:docMk/>
          <pc:sldMk cId="0" sldId="296"/>
        </pc:sldMkLst>
      </pc:sldChg>
      <pc:sldChg chg="del">
        <pc:chgData name="Guest User" userId="" providerId="Windows Live" clId="Web-{D5E27CA7-2287-4319-81C5-9EA053F1F878}" dt="2023-03-11T05:55:12.427" v="18"/>
        <pc:sldMkLst>
          <pc:docMk/>
          <pc:sldMk cId="0" sldId="297"/>
        </pc:sldMkLst>
      </pc:sldChg>
      <pc:sldChg chg="del">
        <pc:chgData name="Guest User" userId="" providerId="Windows Live" clId="Web-{D5E27CA7-2287-4319-81C5-9EA053F1F878}" dt="2023-03-11T05:55:12.427" v="17"/>
        <pc:sldMkLst>
          <pc:docMk/>
          <pc:sldMk cId="0" sldId="298"/>
        </pc:sldMkLst>
      </pc:sldChg>
      <pc:sldChg chg="del">
        <pc:chgData name="Guest User" userId="" providerId="Windows Live" clId="Web-{D5E27CA7-2287-4319-81C5-9EA053F1F878}" dt="2023-03-11T05:55:12.411" v="16"/>
        <pc:sldMkLst>
          <pc:docMk/>
          <pc:sldMk cId="0" sldId="299"/>
        </pc:sldMkLst>
      </pc:sldChg>
      <pc:sldChg chg="del">
        <pc:chgData name="Guest User" userId="" providerId="Windows Live" clId="Web-{D5E27CA7-2287-4319-81C5-9EA053F1F878}" dt="2023-03-11T05:55:12.411" v="15"/>
        <pc:sldMkLst>
          <pc:docMk/>
          <pc:sldMk cId="0" sldId="300"/>
        </pc:sldMkLst>
      </pc:sldChg>
      <pc:sldChg chg="del">
        <pc:chgData name="Guest User" userId="" providerId="Windows Live" clId="Web-{D5E27CA7-2287-4319-81C5-9EA053F1F878}" dt="2023-03-11T05:55:12.411" v="14"/>
        <pc:sldMkLst>
          <pc:docMk/>
          <pc:sldMk cId="0" sldId="301"/>
        </pc:sldMkLst>
      </pc:sldChg>
      <pc:sldChg chg="del">
        <pc:chgData name="Guest User" userId="" providerId="Windows Live" clId="Web-{D5E27CA7-2287-4319-81C5-9EA053F1F878}" dt="2023-03-11T05:55:12.380" v="13"/>
        <pc:sldMkLst>
          <pc:docMk/>
          <pc:sldMk cId="0" sldId="302"/>
        </pc:sldMkLst>
      </pc:sldChg>
      <pc:sldChg chg="del">
        <pc:chgData name="Guest User" userId="" providerId="Windows Live" clId="Web-{D5E27CA7-2287-4319-81C5-9EA053F1F878}" dt="2023-03-11T05:55:12.380" v="12"/>
        <pc:sldMkLst>
          <pc:docMk/>
          <pc:sldMk cId="0" sldId="303"/>
        </pc:sldMkLst>
      </pc:sldChg>
      <pc:sldChg chg="del">
        <pc:chgData name="Guest User" userId="" providerId="Windows Live" clId="Web-{D5E27CA7-2287-4319-81C5-9EA053F1F878}" dt="2023-03-11T05:55:12.380" v="11"/>
        <pc:sldMkLst>
          <pc:docMk/>
          <pc:sldMk cId="0" sldId="304"/>
        </pc:sldMkLst>
      </pc:sldChg>
      <pc:sldChg chg="del">
        <pc:chgData name="Guest User" userId="" providerId="Windows Live" clId="Web-{D5E27CA7-2287-4319-81C5-9EA053F1F878}" dt="2023-03-11T05:55:12.380" v="10"/>
        <pc:sldMkLst>
          <pc:docMk/>
          <pc:sldMk cId="0" sldId="305"/>
        </pc:sldMkLst>
      </pc:sldChg>
      <pc:sldChg chg="del">
        <pc:chgData name="Guest User" userId="" providerId="Windows Live" clId="Web-{D5E27CA7-2287-4319-81C5-9EA053F1F878}" dt="2023-03-11T05:55:12.364" v="9"/>
        <pc:sldMkLst>
          <pc:docMk/>
          <pc:sldMk cId="0" sldId="306"/>
        </pc:sldMkLst>
      </pc:sldChg>
      <pc:sldChg chg="del">
        <pc:chgData name="Guest User" userId="" providerId="Windows Live" clId="Web-{D5E27CA7-2287-4319-81C5-9EA053F1F878}" dt="2023-03-11T05:55:12.364" v="8"/>
        <pc:sldMkLst>
          <pc:docMk/>
          <pc:sldMk cId="0" sldId="307"/>
        </pc:sldMkLst>
      </pc:sldChg>
      <pc:sldChg chg="del">
        <pc:chgData name="Guest User" userId="" providerId="Windows Live" clId="Web-{D5E27CA7-2287-4319-81C5-9EA053F1F878}" dt="2023-03-11T05:55:12.364" v="7"/>
        <pc:sldMkLst>
          <pc:docMk/>
          <pc:sldMk cId="0" sldId="308"/>
        </pc:sldMkLst>
      </pc:sldChg>
      <pc:sldChg chg="del">
        <pc:chgData name="Guest User" userId="" providerId="Windows Live" clId="Web-{D5E27CA7-2287-4319-81C5-9EA053F1F878}" dt="2023-03-11T05:55:12.364" v="6"/>
        <pc:sldMkLst>
          <pc:docMk/>
          <pc:sldMk cId="0" sldId="309"/>
        </pc:sldMkLst>
      </pc:sldChg>
      <pc:sldChg chg="del">
        <pc:chgData name="Guest User" userId="" providerId="Windows Live" clId="Web-{D5E27CA7-2287-4319-81C5-9EA053F1F878}" dt="2023-03-11T05:55:12.364" v="5"/>
        <pc:sldMkLst>
          <pc:docMk/>
          <pc:sldMk cId="0" sldId="310"/>
        </pc:sldMkLst>
      </pc:sldChg>
      <pc:sldChg chg="del">
        <pc:chgData name="Guest User" userId="" providerId="Windows Live" clId="Web-{D5E27CA7-2287-4319-81C5-9EA053F1F878}" dt="2023-03-11T05:55:44.834" v="33"/>
        <pc:sldMkLst>
          <pc:docMk/>
          <pc:sldMk cId="0" sldId="311"/>
        </pc:sldMkLst>
      </pc:sldChg>
      <pc:sldChg chg="del">
        <pc:chgData name="Guest User" userId="" providerId="Windows Live" clId="Web-{D5E27CA7-2287-4319-81C5-9EA053F1F878}" dt="2023-03-11T05:55:44.834" v="32"/>
        <pc:sldMkLst>
          <pc:docMk/>
          <pc:sldMk cId="0" sldId="312"/>
        </pc:sldMkLst>
      </pc:sldChg>
      <pc:sldChg chg="del">
        <pc:chgData name="Guest User" userId="" providerId="Windows Live" clId="Web-{D5E27CA7-2287-4319-81C5-9EA053F1F878}" dt="2023-03-11T05:55:44.834" v="31"/>
        <pc:sldMkLst>
          <pc:docMk/>
          <pc:sldMk cId="0" sldId="313"/>
        </pc:sldMkLst>
      </pc:sldChg>
      <pc:sldChg chg="del">
        <pc:chgData name="Guest User" userId="" providerId="Windows Live" clId="Web-{D5E27CA7-2287-4319-81C5-9EA053F1F878}" dt="2023-03-11T05:55:44.834" v="30"/>
        <pc:sldMkLst>
          <pc:docMk/>
          <pc:sldMk cId="0" sldId="314"/>
        </pc:sldMkLst>
      </pc:sldChg>
      <pc:sldChg chg="addSp delSp modSp del ord">
        <pc:chgData name="Guest User" userId="" providerId="Windows Live" clId="Web-{D5E27CA7-2287-4319-81C5-9EA053F1F878}" dt="2023-03-11T05:58:02.089" v="49"/>
        <pc:sldMkLst>
          <pc:docMk/>
          <pc:sldMk cId="0" sldId="315"/>
        </pc:sldMkLst>
        <pc:spChg chg="add del mod">
          <ac:chgData name="Guest User" userId="" providerId="Windows Live" clId="Web-{D5E27CA7-2287-4319-81C5-9EA053F1F878}" dt="2023-03-11T05:57:52.136" v="47"/>
          <ac:spMkLst>
            <pc:docMk/>
            <pc:sldMk cId="0" sldId="315"/>
            <ac:spMk id="3" creationId="{34BA295B-D234-DE57-4C11-B06E9F1F7B7D}"/>
          </ac:spMkLst>
        </pc:spChg>
        <pc:spChg chg="del">
          <ac:chgData name="Guest User" userId="" providerId="Windows Live" clId="Web-{D5E27CA7-2287-4319-81C5-9EA053F1F878}" dt="2023-03-11T05:57:47.276" v="46"/>
          <ac:spMkLst>
            <pc:docMk/>
            <pc:sldMk cId="0" sldId="315"/>
            <ac:spMk id="2109" creationId="{00000000-0000-0000-0000-000000000000}"/>
          </ac:spMkLst>
        </pc:spChg>
        <pc:spChg chg="del">
          <ac:chgData name="Guest User" userId="" providerId="Windows Live" clId="Web-{D5E27CA7-2287-4319-81C5-9EA053F1F878}" dt="2023-03-11T05:57:57.464" v="48"/>
          <ac:spMkLst>
            <pc:docMk/>
            <pc:sldMk cId="0" sldId="315"/>
            <ac:spMk id="2110" creationId="{00000000-0000-0000-0000-000000000000}"/>
          </ac:spMkLst>
        </pc:spChg>
      </pc:sldChg>
      <pc:sldChg chg="del">
        <pc:chgData name="Guest User" userId="" providerId="Windows Live" clId="Web-{D5E27CA7-2287-4319-81C5-9EA053F1F878}" dt="2023-03-11T05:57:30.573" v="44"/>
        <pc:sldMkLst>
          <pc:docMk/>
          <pc:sldMk cId="0" sldId="317"/>
        </pc:sldMkLst>
      </pc:sldChg>
      <pc:sldChg chg="delSp modSp add ord replId">
        <pc:chgData name="Guest User" userId="" providerId="Windows Live" clId="Web-{D5E27CA7-2287-4319-81C5-9EA053F1F878}" dt="2023-03-11T06:00:52.424" v="90" actId="20577"/>
        <pc:sldMkLst>
          <pc:docMk/>
          <pc:sldMk cId="3363201544" sldId="343"/>
        </pc:sldMkLst>
        <pc:spChg chg="del">
          <ac:chgData name="Guest User" userId="" providerId="Windows Live" clId="Web-{D5E27CA7-2287-4319-81C5-9EA053F1F878}" dt="2023-03-11T05:58:39.372" v="66"/>
          <ac:spMkLst>
            <pc:docMk/>
            <pc:sldMk cId="3363201544" sldId="343"/>
            <ac:spMk id="20" creationId="{BB8D5078-FA02-9A5C-02EE-87D0E840CF55}"/>
          </ac:spMkLst>
        </pc:spChg>
        <pc:spChg chg="del">
          <ac:chgData name="Guest User" userId="" providerId="Windows Live" clId="Web-{D5E27CA7-2287-4319-81C5-9EA053F1F878}" dt="2023-03-11T05:58:39.372" v="65"/>
          <ac:spMkLst>
            <pc:docMk/>
            <pc:sldMk cId="3363201544" sldId="343"/>
            <ac:spMk id="21" creationId="{0E6E03B3-650A-9871-EEDB-AC2A78D82C7E}"/>
          </ac:spMkLst>
        </pc:spChg>
        <pc:spChg chg="mod">
          <ac:chgData name="Guest User" userId="" providerId="Windows Live" clId="Web-{D5E27CA7-2287-4319-81C5-9EA053F1F878}" dt="2023-03-11T06:00:52.424" v="90" actId="20577"/>
          <ac:spMkLst>
            <pc:docMk/>
            <pc:sldMk cId="3363201544" sldId="343"/>
            <ac:spMk id="22" creationId="{AE975B7F-A56A-33D2-E2C2-AF6F25D4CD4D}"/>
          </ac:spMkLst>
        </pc:spChg>
        <pc:spChg chg="del">
          <ac:chgData name="Guest User" userId="" providerId="Windows Live" clId="Web-{D5E27CA7-2287-4319-81C5-9EA053F1F878}" dt="2023-03-11T05:58:39.372" v="64"/>
          <ac:spMkLst>
            <pc:docMk/>
            <pc:sldMk cId="3363201544" sldId="343"/>
            <ac:spMk id="23" creationId="{4B1C78A9-A7DF-91D6-C975-F5700D6A244B}"/>
          </ac:spMkLst>
        </pc:spChg>
        <pc:spChg chg="del">
          <ac:chgData name="Guest User" userId="" providerId="Windows Live" clId="Web-{D5E27CA7-2287-4319-81C5-9EA053F1F878}" dt="2023-03-11T05:58:39.372" v="63"/>
          <ac:spMkLst>
            <pc:docMk/>
            <pc:sldMk cId="3363201544" sldId="343"/>
            <ac:spMk id="24" creationId="{CD9BB0C0-4841-956A-89B5-39DEBD7E6659}"/>
          </ac:spMkLst>
        </pc:spChg>
        <pc:spChg chg="del">
          <ac:chgData name="Guest User" userId="" providerId="Windows Live" clId="Web-{D5E27CA7-2287-4319-81C5-9EA053F1F878}" dt="2023-03-11T05:58:39.372" v="62"/>
          <ac:spMkLst>
            <pc:docMk/>
            <pc:sldMk cId="3363201544" sldId="343"/>
            <ac:spMk id="25" creationId="{39BD2932-9F13-4172-6F38-24BF4A039255}"/>
          </ac:spMkLst>
        </pc:spChg>
        <pc:spChg chg="del">
          <ac:chgData name="Guest User" userId="" providerId="Windows Live" clId="Web-{D5E27CA7-2287-4319-81C5-9EA053F1F878}" dt="2023-03-11T05:58:39.372" v="61"/>
          <ac:spMkLst>
            <pc:docMk/>
            <pc:sldMk cId="3363201544" sldId="343"/>
            <ac:spMk id="26" creationId="{D00C32B9-F2DB-7692-A962-AA1CBD4B2B4C}"/>
          </ac:spMkLst>
        </pc:spChg>
        <pc:spChg chg="del">
          <ac:chgData name="Guest User" userId="" providerId="Windows Live" clId="Web-{D5E27CA7-2287-4319-81C5-9EA053F1F878}" dt="2023-03-11T05:58:39.372" v="60"/>
          <ac:spMkLst>
            <pc:docMk/>
            <pc:sldMk cId="3363201544" sldId="343"/>
            <ac:spMk id="27" creationId="{03EA34DC-486A-EBB4-D464-AB1E22CFCF16}"/>
          </ac:spMkLst>
        </pc:spChg>
        <pc:spChg chg="del">
          <ac:chgData name="Guest User" userId="" providerId="Windows Live" clId="Web-{D5E27CA7-2287-4319-81C5-9EA053F1F878}" dt="2023-03-11T05:58:39.372" v="59"/>
          <ac:spMkLst>
            <pc:docMk/>
            <pc:sldMk cId="3363201544" sldId="343"/>
            <ac:spMk id="28" creationId="{70E3CE19-3CD2-C2E9-B0B1-EFCCD0B813BB}"/>
          </ac:spMkLst>
        </pc:spChg>
        <pc:spChg chg="del">
          <ac:chgData name="Guest User" userId="" providerId="Windows Live" clId="Web-{D5E27CA7-2287-4319-81C5-9EA053F1F878}" dt="2023-03-11T05:58:39.372" v="58"/>
          <ac:spMkLst>
            <pc:docMk/>
            <pc:sldMk cId="3363201544" sldId="343"/>
            <ac:spMk id="29" creationId="{3EC0DC7F-3E78-A145-6482-2CFFDFC4FD90}"/>
          </ac:spMkLst>
        </pc:spChg>
        <pc:spChg chg="del">
          <ac:chgData name="Guest User" userId="" providerId="Windows Live" clId="Web-{D5E27CA7-2287-4319-81C5-9EA053F1F878}" dt="2023-03-11T05:58:39.372" v="57"/>
          <ac:spMkLst>
            <pc:docMk/>
            <pc:sldMk cId="3363201544" sldId="343"/>
            <ac:spMk id="30" creationId="{38C6F78F-8C10-F970-9A00-E3BA32F6356E}"/>
          </ac:spMkLst>
        </pc:spChg>
        <pc:spChg chg="del">
          <ac:chgData name="Guest User" userId="" providerId="Windows Live" clId="Web-{D5E27CA7-2287-4319-81C5-9EA053F1F878}" dt="2023-03-11T05:58:39.356" v="56"/>
          <ac:spMkLst>
            <pc:docMk/>
            <pc:sldMk cId="3363201544" sldId="343"/>
            <ac:spMk id="31" creationId="{18DCC04C-31AE-AB48-5C48-E57DE5E17C46}"/>
          </ac:spMkLst>
        </pc:spChg>
        <pc:spChg chg="del">
          <ac:chgData name="Guest User" userId="" providerId="Windows Live" clId="Web-{D5E27CA7-2287-4319-81C5-9EA053F1F878}" dt="2023-03-11T05:58:39.356" v="55"/>
          <ac:spMkLst>
            <pc:docMk/>
            <pc:sldMk cId="3363201544" sldId="343"/>
            <ac:spMk id="32" creationId="{1294BB90-F0B4-3BD6-CC2D-ECF293319AB1}"/>
          </ac:spMkLst>
        </pc:spChg>
        <pc:spChg chg="del">
          <ac:chgData name="Guest User" userId="" providerId="Windows Live" clId="Web-{D5E27CA7-2287-4319-81C5-9EA053F1F878}" dt="2023-03-11T05:58:39.356" v="54"/>
          <ac:spMkLst>
            <pc:docMk/>
            <pc:sldMk cId="3363201544" sldId="343"/>
            <ac:spMk id="33" creationId="{6F8B29A7-E45E-AF41-D472-875C94B11133}"/>
          </ac:spMkLst>
        </pc:spChg>
        <pc:spChg chg="del">
          <ac:chgData name="Guest User" userId="" providerId="Windows Live" clId="Web-{D5E27CA7-2287-4319-81C5-9EA053F1F878}" dt="2023-03-11T05:58:39.356" v="53"/>
          <ac:spMkLst>
            <pc:docMk/>
            <pc:sldMk cId="3363201544" sldId="343"/>
            <ac:spMk id="34" creationId="{3D5A695F-279C-0C05-9E3A-CE587B787DB2}"/>
          </ac:spMkLst>
        </pc:spChg>
        <pc:spChg chg="del">
          <ac:chgData name="Guest User" userId="" providerId="Windows Live" clId="Web-{D5E27CA7-2287-4319-81C5-9EA053F1F878}" dt="2023-03-11T05:58:39.356" v="52"/>
          <ac:spMkLst>
            <pc:docMk/>
            <pc:sldMk cId="3363201544" sldId="343"/>
            <ac:spMk id="35" creationId="{980C4034-89D4-F47F-AA27-5AF85A6848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387140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190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68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98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850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246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13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99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71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a8fc91a528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a8fc91a528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2e4a76979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2e4a769794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228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459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23900" y="1668775"/>
            <a:ext cx="7696200" cy="12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90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57" name="Google Shape;57;p11"/>
          <p:cNvSpPr txBox="1">
            <a:spLocks noGrp="1"/>
          </p:cNvSpPr>
          <p:nvPr>
            <p:ph type="title" idx="2"/>
          </p:nvPr>
        </p:nvSpPr>
        <p:spPr>
          <a:xfrm>
            <a:off x="2393738" y="2896531"/>
            <a:ext cx="4467300" cy="51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b="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58" name="Google Shape;58;p11"/>
          <p:cNvSpPr/>
          <p:nvPr/>
        </p:nvSpPr>
        <p:spPr>
          <a:xfrm rot="10800000" flipH="1">
            <a:off x="576248" y="-537393"/>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flipH="1">
            <a:off x="-1205727" y="3876007"/>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4" name="Google Shape;64;p13"/>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7" name="Google Shape;67;p13"/>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0" name="Google Shape;70;p13"/>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3" name="Google Shape;73;p13"/>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8_1">
    <p:spTree>
      <p:nvGrpSpPr>
        <p:cNvPr id="1" name="Shape 77"/>
        <p:cNvGrpSpPr/>
        <p:nvPr/>
      </p:nvGrpSpPr>
      <p:grpSpPr>
        <a:xfrm>
          <a:off x="0" y="0"/>
          <a:ext cx="0" cy="0"/>
          <a:chOff x="0" y="0"/>
          <a:chExt cx="0" cy="0"/>
        </a:xfrm>
      </p:grpSpPr>
      <p:sp>
        <p:nvSpPr>
          <p:cNvPr id="78" name="Google Shape;78;p14"/>
          <p:cNvSpPr txBox="1">
            <a:spLocks noGrp="1"/>
          </p:cNvSpPr>
          <p:nvPr>
            <p:ph type="title" hasCustomPrompt="1"/>
          </p:nvPr>
        </p:nvSpPr>
        <p:spPr>
          <a:xfrm>
            <a:off x="722377"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9" name="Google Shape;79;p14"/>
          <p:cNvSpPr txBox="1">
            <a:spLocks noGrp="1"/>
          </p:cNvSpPr>
          <p:nvPr>
            <p:ph type="subTitle" idx="1"/>
          </p:nvPr>
        </p:nvSpPr>
        <p:spPr>
          <a:xfrm>
            <a:off x="722375"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0" name="Google Shape;80;p14"/>
          <p:cNvSpPr txBox="1">
            <a:spLocks noGrp="1"/>
          </p:cNvSpPr>
          <p:nvPr>
            <p:ph type="subTitle" idx="2"/>
          </p:nvPr>
        </p:nvSpPr>
        <p:spPr>
          <a:xfrm>
            <a:off x="722375"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1" name="Google Shape;81;p14"/>
          <p:cNvSpPr txBox="1">
            <a:spLocks noGrp="1"/>
          </p:cNvSpPr>
          <p:nvPr>
            <p:ph type="title" idx="3"/>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4"/>
          <p:cNvSpPr txBox="1">
            <a:spLocks noGrp="1"/>
          </p:cNvSpPr>
          <p:nvPr>
            <p:ph type="title" idx="4" hasCustomPrompt="1"/>
          </p:nvPr>
        </p:nvSpPr>
        <p:spPr>
          <a:xfrm>
            <a:off x="3505502"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3" name="Google Shape;83;p14"/>
          <p:cNvSpPr txBox="1">
            <a:spLocks noGrp="1"/>
          </p:cNvSpPr>
          <p:nvPr>
            <p:ph type="subTitle" idx="5"/>
          </p:nvPr>
        </p:nvSpPr>
        <p:spPr>
          <a:xfrm>
            <a:off x="3505500"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4" name="Google Shape;84;p14"/>
          <p:cNvSpPr txBox="1">
            <a:spLocks noGrp="1"/>
          </p:cNvSpPr>
          <p:nvPr>
            <p:ph type="subTitle" idx="6"/>
          </p:nvPr>
        </p:nvSpPr>
        <p:spPr>
          <a:xfrm>
            <a:off x="3505500"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5" name="Google Shape;85;p14"/>
          <p:cNvSpPr txBox="1">
            <a:spLocks noGrp="1"/>
          </p:cNvSpPr>
          <p:nvPr>
            <p:ph type="title" idx="7" hasCustomPrompt="1"/>
          </p:nvPr>
        </p:nvSpPr>
        <p:spPr>
          <a:xfrm>
            <a:off x="6288627"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6" name="Google Shape;86;p14"/>
          <p:cNvSpPr txBox="1">
            <a:spLocks noGrp="1"/>
          </p:cNvSpPr>
          <p:nvPr>
            <p:ph type="subTitle" idx="8"/>
          </p:nvPr>
        </p:nvSpPr>
        <p:spPr>
          <a:xfrm>
            <a:off x="6288625"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7" name="Google Shape;87;p14"/>
          <p:cNvSpPr txBox="1">
            <a:spLocks noGrp="1"/>
          </p:cNvSpPr>
          <p:nvPr>
            <p:ph type="subTitle" idx="9"/>
          </p:nvPr>
        </p:nvSpPr>
        <p:spPr>
          <a:xfrm>
            <a:off x="6288625"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 name="Google Shape;88;p14"/>
          <p:cNvSpPr txBox="1">
            <a:spLocks noGrp="1"/>
          </p:cNvSpPr>
          <p:nvPr>
            <p:ph type="title" idx="13" hasCustomPrompt="1"/>
          </p:nvPr>
        </p:nvSpPr>
        <p:spPr>
          <a:xfrm>
            <a:off x="722377"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9" name="Google Shape;89;p14"/>
          <p:cNvSpPr txBox="1">
            <a:spLocks noGrp="1"/>
          </p:cNvSpPr>
          <p:nvPr>
            <p:ph type="subTitle" idx="14"/>
          </p:nvPr>
        </p:nvSpPr>
        <p:spPr>
          <a:xfrm>
            <a:off x="722375"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0" name="Google Shape;90;p14"/>
          <p:cNvSpPr txBox="1">
            <a:spLocks noGrp="1"/>
          </p:cNvSpPr>
          <p:nvPr>
            <p:ph type="subTitle" idx="15"/>
          </p:nvPr>
        </p:nvSpPr>
        <p:spPr>
          <a:xfrm>
            <a:off x="722375"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1" name="Google Shape;91;p14"/>
          <p:cNvSpPr txBox="1">
            <a:spLocks noGrp="1"/>
          </p:cNvSpPr>
          <p:nvPr>
            <p:ph type="title" idx="16" hasCustomPrompt="1"/>
          </p:nvPr>
        </p:nvSpPr>
        <p:spPr>
          <a:xfrm>
            <a:off x="3505502"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2" name="Google Shape;92;p14"/>
          <p:cNvSpPr txBox="1">
            <a:spLocks noGrp="1"/>
          </p:cNvSpPr>
          <p:nvPr>
            <p:ph type="subTitle" idx="17"/>
          </p:nvPr>
        </p:nvSpPr>
        <p:spPr>
          <a:xfrm>
            <a:off x="3505500"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3" name="Google Shape;93;p14"/>
          <p:cNvSpPr txBox="1">
            <a:spLocks noGrp="1"/>
          </p:cNvSpPr>
          <p:nvPr>
            <p:ph type="subTitle" idx="18"/>
          </p:nvPr>
        </p:nvSpPr>
        <p:spPr>
          <a:xfrm>
            <a:off x="3505500"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4" name="Google Shape;94;p14"/>
          <p:cNvSpPr txBox="1">
            <a:spLocks noGrp="1"/>
          </p:cNvSpPr>
          <p:nvPr>
            <p:ph type="title" idx="19" hasCustomPrompt="1"/>
          </p:nvPr>
        </p:nvSpPr>
        <p:spPr>
          <a:xfrm>
            <a:off x="6288627"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5" name="Google Shape;95;p14"/>
          <p:cNvSpPr txBox="1">
            <a:spLocks noGrp="1"/>
          </p:cNvSpPr>
          <p:nvPr>
            <p:ph type="subTitle" idx="20"/>
          </p:nvPr>
        </p:nvSpPr>
        <p:spPr>
          <a:xfrm>
            <a:off x="6288625"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6" name="Google Shape;96;p14"/>
          <p:cNvSpPr txBox="1">
            <a:spLocks noGrp="1"/>
          </p:cNvSpPr>
          <p:nvPr>
            <p:ph type="subTitle" idx="21"/>
          </p:nvPr>
        </p:nvSpPr>
        <p:spPr>
          <a:xfrm>
            <a:off x="6288625"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7" name="Google Shape;97;p14"/>
          <p:cNvSpPr/>
          <p:nvPr/>
        </p:nvSpPr>
        <p:spPr>
          <a:xfrm flipH="1">
            <a:off x="-51" y="4209326"/>
            <a:ext cx="2380737" cy="94202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CUSTOM_8_1_1">
    <p:spTree>
      <p:nvGrpSpPr>
        <p:cNvPr id="1" name="Shape 98"/>
        <p:cNvGrpSpPr/>
        <p:nvPr/>
      </p:nvGrpSpPr>
      <p:grpSpPr>
        <a:xfrm>
          <a:off x="0" y="0"/>
          <a:ext cx="0" cy="0"/>
          <a:chOff x="0" y="0"/>
          <a:chExt cx="0" cy="0"/>
        </a:xfrm>
      </p:grpSpPr>
      <p:sp>
        <p:nvSpPr>
          <p:cNvPr id="99" name="Google Shape;99;p15"/>
          <p:cNvSpPr txBox="1">
            <a:spLocks noGrp="1"/>
          </p:cNvSpPr>
          <p:nvPr>
            <p:ph type="title" hasCustomPrompt="1"/>
          </p:nvPr>
        </p:nvSpPr>
        <p:spPr>
          <a:xfrm>
            <a:off x="1821231" y="1287000"/>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0" name="Google Shape;100;p15"/>
          <p:cNvSpPr txBox="1">
            <a:spLocks noGrp="1"/>
          </p:cNvSpPr>
          <p:nvPr>
            <p:ph type="subTitle" idx="1"/>
          </p:nvPr>
        </p:nvSpPr>
        <p:spPr>
          <a:xfrm>
            <a:off x="1821231" y="1900512"/>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1" name="Google Shape;101;p15"/>
          <p:cNvSpPr txBox="1">
            <a:spLocks noGrp="1"/>
          </p:cNvSpPr>
          <p:nvPr>
            <p:ph type="subTitle" idx="2"/>
          </p:nvPr>
        </p:nvSpPr>
        <p:spPr>
          <a:xfrm>
            <a:off x="1821231" y="2190600"/>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2" name="Google Shape;102;p15"/>
          <p:cNvSpPr txBox="1">
            <a:spLocks noGrp="1"/>
          </p:cNvSpPr>
          <p:nvPr>
            <p:ph type="title" idx="3"/>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5"/>
          <p:cNvSpPr txBox="1">
            <a:spLocks noGrp="1"/>
          </p:cNvSpPr>
          <p:nvPr>
            <p:ph type="title" idx="4" hasCustomPrompt="1"/>
          </p:nvPr>
        </p:nvSpPr>
        <p:spPr>
          <a:xfrm>
            <a:off x="3505511" y="2939413"/>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4" name="Google Shape;104;p15"/>
          <p:cNvSpPr txBox="1">
            <a:spLocks noGrp="1"/>
          </p:cNvSpPr>
          <p:nvPr>
            <p:ph type="subTitle" idx="5"/>
          </p:nvPr>
        </p:nvSpPr>
        <p:spPr>
          <a:xfrm>
            <a:off x="3505511" y="3552924"/>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5" name="Google Shape;105;p15"/>
          <p:cNvSpPr txBox="1">
            <a:spLocks noGrp="1"/>
          </p:cNvSpPr>
          <p:nvPr>
            <p:ph type="subTitle" idx="6"/>
          </p:nvPr>
        </p:nvSpPr>
        <p:spPr>
          <a:xfrm>
            <a:off x="3505511" y="3843013"/>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6" name="Google Shape;106;p15"/>
          <p:cNvSpPr txBox="1">
            <a:spLocks noGrp="1"/>
          </p:cNvSpPr>
          <p:nvPr>
            <p:ph type="title" idx="7" hasCustomPrompt="1"/>
          </p:nvPr>
        </p:nvSpPr>
        <p:spPr>
          <a:xfrm>
            <a:off x="5189769" y="1287000"/>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7" name="Google Shape;107;p15"/>
          <p:cNvSpPr txBox="1">
            <a:spLocks noGrp="1"/>
          </p:cNvSpPr>
          <p:nvPr>
            <p:ph type="subTitle" idx="8"/>
          </p:nvPr>
        </p:nvSpPr>
        <p:spPr>
          <a:xfrm>
            <a:off x="5189769" y="1900512"/>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8" name="Google Shape;108;p15"/>
          <p:cNvSpPr txBox="1">
            <a:spLocks noGrp="1"/>
          </p:cNvSpPr>
          <p:nvPr>
            <p:ph type="subTitle" idx="9"/>
          </p:nvPr>
        </p:nvSpPr>
        <p:spPr>
          <a:xfrm>
            <a:off x="5189769" y="2190600"/>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9" name="Google Shape;109;p15"/>
          <p:cNvSpPr/>
          <p:nvPr/>
        </p:nvSpPr>
        <p:spPr>
          <a:xfrm flipH="1">
            <a:off x="-1895866"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flipH="1">
            <a:off x="-3439245"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BLANK_2">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652750" y="542925"/>
            <a:ext cx="4767300" cy="1071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accent2"/>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13" name="Google Shape;113;p16"/>
          <p:cNvSpPr txBox="1">
            <a:spLocks noGrp="1"/>
          </p:cNvSpPr>
          <p:nvPr>
            <p:ph type="subTitle" idx="1"/>
          </p:nvPr>
        </p:nvSpPr>
        <p:spPr>
          <a:xfrm>
            <a:off x="5786100" y="1614225"/>
            <a:ext cx="26340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16"/>
          <p:cNvSpPr/>
          <p:nvPr/>
        </p:nvSpPr>
        <p:spPr>
          <a:xfrm rot="10800000">
            <a:off x="-1895866"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5678055"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5857950"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10800000">
            <a:off x="-3439245" y="-1689151"/>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BLANK_2_1">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274800" y="1664875"/>
            <a:ext cx="2634000" cy="53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0" name="Google Shape;120;p17"/>
          <p:cNvSpPr txBox="1">
            <a:spLocks noGrp="1"/>
          </p:cNvSpPr>
          <p:nvPr>
            <p:ph type="subTitle" idx="1"/>
          </p:nvPr>
        </p:nvSpPr>
        <p:spPr>
          <a:xfrm>
            <a:off x="1274800" y="2200525"/>
            <a:ext cx="26340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rgbClr val="21212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1" name="Google Shape;121;p17"/>
          <p:cNvSpPr/>
          <p:nvPr/>
        </p:nvSpPr>
        <p:spPr>
          <a:xfrm rot="10800000">
            <a:off x="-2176866" y="-1986150"/>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10800000">
            <a:off x="-3720245" y="-2219876"/>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38800" y="3597673"/>
            <a:ext cx="9454943"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7900" y="3621979"/>
            <a:ext cx="9454905"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BLANK_2_1_1">
    <p:spTree>
      <p:nvGrpSpPr>
        <p:cNvPr id="1" name="Shape 125"/>
        <p:cNvGrpSpPr/>
        <p:nvPr/>
      </p:nvGrpSpPr>
      <p:grpSpPr>
        <a:xfrm>
          <a:off x="0" y="0"/>
          <a:ext cx="0" cy="0"/>
          <a:chOff x="0" y="0"/>
          <a:chExt cx="0" cy="0"/>
        </a:xfrm>
      </p:grpSpPr>
      <p:sp>
        <p:nvSpPr>
          <p:cNvPr id="126" name="Google Shape;126;p18"/>
          <p:cNvSpPr/>
          <p:nvPr/>
        </p:nvSpPr>
        <p:spPr>
          <a:xfrm flipH="1">
            <a:off x="-1730916" y="13"/>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a:spLocks noGrp="1"/>
          </p:cNvSpPr>
          <p:nvPr>
            <p:ph type="title"/>
          </p:nvPr>
        </p:nvSpPr>
        <p:spPr>
          <a:xfrm>
            <a:off x="5115925" y="1962825"/>
            <a:ext cx="3305700" cy="445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 name="Google Shape;129;p18"/>
          <p:cNvSpPr txBox="1">
            <a:spLocks noGrp="1"/>
          </p:cNvSpPr>
          <p:nvPr>
            <p:ph type="subTitle" idx="1"/>
          </p:nvPr>
        </p:nvSpPr>
        <p:spPr>
          <a:xfrm>
            <a:off x="5115925" y="2408750"/>
            <a:ext cx="3305700" cy="77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BLANK_2_1_1_1">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722375" y="1527500"/>
            <a:ext cx="3574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2" name="Google Shape;132;p19"/>
          <p:cNvSpPr txBox="1">
            <a:spLocks noGrp="1"/>
          </p:cNvSpPr>
          <p:nvPr>
            <p:ph type="subTitle" idx="1"/>
          </p:nvPr>
        </p:nvSpPr>
        <p:spPr>
          <a:xfrm>
            <a:off x="722375" y="2803325"/>
            <a:ext cx="3574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3" name="Google Shape;133;p19"/>
          <p:cNvSpPr/>
          <p:nvPr/>
        </p:nvSpPr>
        <p:spPr>
          <a:xfrm flipH="1">
            <a:off x="-2560195" y="2628900"/>
            <a:ext cx="5668623"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flipH="1">
            <a:off x="-4107186" y="3155186"/>
            <a:ext cx="7035366"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BLANK_2_1_1_1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4998825" y="1436100"/>
            <a:ext cx="3422400" cy="227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37" name="Google Shape;137;p20"/>
          <p:cNvSpPr txBox="1">
            <a:spLocks noGrp="1"/>
          </p:cNvSpPr>
          <p:nvPr>
            <p:ph type="title"/>
          </p:nvPr>
        </p:nvSpPr>
        <p:spPr>
          <a:xfrm>
            <a:off x="5001406" y="540000"/>
            <a:ext cx="34224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 y="2577429"/>
            <a:ext cx="3450249" cy="2566089"/>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576350" y="-503000"/>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723900" y="1165125"/>
            <a:ext cx="17145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title" idx="2"/>
          </p:nvPr>
        </p:nvSpPr>
        <p:spPr>
          <a:xfrm>
            <a:off x="723900" y="1704225"/>
            <a:ext cx="4457700" cy="53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9" name="Google Shape;19;p3"/>
          <p:cNvSpPr txBox="1">
            <a:spLocks noGrp="1"/>
          </p:cNvSpPr>
          <p:nvPr>
            <p:ph type="subTitle" idx="1"/>
          </p:nvPr>
        </p:nvSpPr>
        <p:spPr>
          <a:xfrm>
            <a:off x="723900" y="2243325"/>
            <a:ext cx="3848100" cy="331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13">
    <p:spTree>
      <p:nvGrpSpPr>
        <p:cNvPr id="1" name="Shape 140"/>
        <p:cNvGrpSpPr/>
        <p:nvPr/>
      </p:nvGrpSpPr>
      <p:grpSpPr>
        <a:xfrm>
          <a:off x="0" y="0"/>
          <a:ext cx="0" cy="0"/>
          <a:chOff x="0" y="0"/>
          <a:chExt cx="0" cy="0"/>
        </a:xfrm>
      </p:grpSpPr>
      <p:sp>
        <p:nvSpPr>
          <p:cNvPr id="141" name="Google Shape;141;p21"/>
          <p:cNvSpPr/>
          <p:nvPr/>
        </p:nvSpPr>
        <p:spPr>
          <a:xfrm flipH="1">
            <a:off x="-2249545" y="-509762"/>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flipH="1">
            <a:off x="-1986702" y="3616250"/>
            <a:ext cx="10330027" cy="18710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title"/>
          </p:nvPr>
        </p:nvSpPr>
        <p:spPr>
          <a:xfrm>
            <a:off x="4870950" y="1527500"/>
            <a:ext cx="3550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4" name="Google Shape;144;p21"/>
          <p:cNvSpPr txBox="1">
            <a:spLocks noGrp="1"/>
          </p:cNvSpPr>
          <p:nvPr>
            <p:ph type="subTitle" idx="1"/>
          </p:nvPr>
        </p:nvSpPr>
        <p:spPr>
          <a:xfrm>
            <a:off x="4870950" y="2803325"/>
            <a:ext cx="3550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5" name="Google Shape;145;p21"/>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3"/>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10800000" flipH="1">
            <a:off x="6832458" y="-109249"/>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9_1_1_1">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5"/>
          <p:cNvSpPr/>
          <p:nvPr/>
        </p:nvSpPr>
        <p:spPr>
          <a:xfrm flipH="1">
            <a:off x="-82" y="4133625"/>
            <a:ext cx="2572108" cy="1017676"/>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26"/>
          <p:cNvSpPr txBox="1">
            <a:spLocks noGrp="1"/>
          </p:cNvSpPr>
          <p:nvPr>
            <p:ph type="subTitle" idx="1"/>
          </p:nvPr>
        </p:nvSpPr>
        <p:spPr>
          <a:xfrm>
            <a:off x="1284000" y="2118275"/>
            <a:ext cx="26784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63" name="Google Shape;163;p26"/>
          <p:cNvSpPr txBox="1">
            <a:spLocks noGrp="1"/>
          </p:cNvSpPr>
          <p:nvPr>
            <p:ph type="subTitle" idx="2"/>
          </p:nvPr>
        </p:nvSpPr>
        <p:spPr>
          <a:xfrm>
            <a:off x="1284000" y="2413550"/>
            <a:ext cx="2678400" cy="7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64" name="Google Shape;164;p26"/>
          <p:cNvSpPr txBox="1">
            <a:spLocks noGrp="1"/>
          </p:cNvSpPr>
          <p:nvPr>
            <p:ph type="subTitle" idx="3"/>
          </p:nvPr>
        </p:nvSpPr>
        <p:spPr>
          <a:xfrm>
            <a:off x="5181600" y="2118275"/>
            <a:ext cx="26784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65" name="Google Shape;165;p26"/>
          <p:cNvSpPr txBox="1">
            <a:spLocks noGrp="1"/>
          </p:cNvSpPr>
          <p:nvPr>
            <p:ph type="subTitle" idx="4"/>
          </p:nvPr>
        </p:nvSpPr>
        <p:spPr>
          <a:xfrm>
            <a:off x="5181600" y="2413550"/>
            <a:ext cx="2678400" cy="7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66" name="Google Shape;166;p2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6"/>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572000" y="540000"/>
            <a:ext cx="38496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1" name="Google Shape;171;p27"/>
          <p:cNvSpPr txBox="1">
            <a:spLocks noGrp="1"/>
          </p:cNvSpPr>
          <p:nvPr>
            <p:ph type="subTitle" idx="1"/>
          </p:nvPr>
        </p:nvSpPr>
        <p:spPr>
          <a:xfrm>
            <a:off x="5218725" y="3071310"/>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2" name="Google Shape;172;p27"/>
          <p:cNvSpPr txBox="1">
            <a:spLocks noGrp="1"/>
          </p:cNvSpPr>
          <p:nvPr>
            <p:ph type="subTitle" idx="2"/>
          </p:nvPr>
        </p:nvSpPr>
        <p:spPr>
          <a:xfrm>
            <a:off x="5218725" y="3361400"/>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 name="Google Shape;173;p27"/>
          <p:cNvSpPr/>
          <p:nvPr/>
        </p:nvSpPr>
        <p:spPr>
          <a:xfrm flipH="1">
            <a:off x="-2419832" y="1322699"/>
            <a:ext cx="7163282" cy="382940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flipH="1">
            <a:off x="-1729974" y="2371117"/>
            <a:ext cx="5215622" cy="374778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rot="10800000" flipH="1">
            <a:off x="6223498" y="-3"/>
            <a:ext cx="2920500" cy="115560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subTitle" idx="3"/>
          </p:nvPr>
        </p:nvSpPr>
        <p:spPr>
          <a:xfrm>
            <a:off x="5218725" y="1451535"/>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7" name="Google Shape;177;p27"/>
          <p:cNvSpPr txBox="1">
            <a:spLocks noGrp="1"/>
          </p:cNvSpPr>
          <p:nvPr>
            <p:ph type="subTitle" idx="4"/>
          </p:nvPr>
        </p:nvSpPr>
        <p:spPr>
          <a:xfrm>
            <a:off x="5218725" y="1741625"/>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_1">
    <p:spTree>
      <p:nvGrpSpPr>
        <p:cNvPr id="1" name="Shape 178"/>
        <p:cNvGrpSpPr/>
        <p:nvPr/>
      </p:nvGrpSpPr>
      <p:grpSpPr>
        <a:xfrm>
          <a:off x="0" y="0"/>
          <a:ext cx="0" cy="0"/>
          <a:chOff x="0" y="0"/>
          <a:chExt cx="0" cy="0"/>
        </a:xfrm>
      </p:grpSpPr>
      <p:sp>
        <p:nvSpPr>
          <p:cNvPr id="179" name="Google Shape;179;p28"/>
          <p:cNvSpPr txBox="1">
            <a:spLocks noGrp="1"/>
          </p:cNvSpPr>
          <p:nvPr>
            <p:ph type="subTitle" idx="1"/>
          </p:nvPr>
        </p:nvSpPr>
        <p:spPr>
          <a:xfrm>
            <a:off x="3334053"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0" name="Google Shape;180;p28"/>
          <p:cNvSpPr txBox="1">
            <a:spLocks noGrp="1"/>
          </p:cNvSpPr>
          <p:nvPr>
            <p:ph type="subTitle" idx="2"/>
          </p:nvPr>
        </p:nvSpPr>
        <p:spPr>
          <a:xfrm>
            <a:off x="3334052"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1" name="Google Shape;181;p28"/>
          <p:cNvSpPr txBox="1">
            <a:spLocks noGrp="1"/>
          </p:cNvSpPr>
          <p:nvPr>
            <p:ph type="subTitle" idx="3"/>
          </p:nvPr>
        </p:nvSpPr>
        <p:spPr>
          <a:xfrm>
            <a:off x="722375"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2" name="Google Shape;182;p28"/>
          <p:cNvSpPr txBox="1">
            <a:spLocks noGrp="1"/>
          </p:cNvSpPr>
          <p:nvPr>
            <p:ph type="subTitle" idx="4"/>
          </p:nvPr>
        </p:nvSpPr>
        <p:spPr>
          <a:xfrm>
            <a:off x="722379"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3" name="Google Shape;183;p28"/>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8"/>
          <p:cNvSpPr txBox="1">
            <a:spLocks noGrp="1"/>
          </p:cNvSpPr>
          <p:nvPr>
            <p:ph type="subTitle" idx="5"/>
          </p:nvPr>
        </p:nvSpPr>
        <p:spPr>
          <a:xfrm>
            <a:off x="5945728"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5" name="Google Shape;185;p28"/>
          <p:cNvSpPr txBox="1">
            <a:spLocks noGrp="1"/>
          </p:cNvSpPr>
          <p:nvPr>
            <p:ph type="subTitle" idx="6"/>
          </p:nvPr>
        </p:nvSpPr>
        <p:spPr>
          <a:xfrm>
            <a:off x="5945727"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6" name="Google Shape;186;p28"/>
          <p:cNvSpPr/>
          <p:nvPr/>
        </p:nvSpPr>
        <p:spPr>
          <a:xfrm>
            <a:off x="0" y="4445975"/>
            <a:ext cx="9143867" cy="68854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flipH="1">
            <a:off x="-3127655" y="3950293"/>
            <a:ext cx="7700054" cy="1679911"/>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720000" y="540000"/>
            <a:ext cx="7700100" cy="36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90" name="Google Shape;190;p29"/>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1" name="Google Shape;191;p29"/>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2" name="Google Shape;192;p29"/>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3" name="Google Shape;193;p29"/>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4" name="Google Shape;194;p29"/>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5" name="Google Shape;195;p29"/>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6" name="Google Shape;196;p29"/>
          <p:cNvSpPr txBox="1">
            <a:spLocks noGrp="1"/>
          </p:cNvSpPr>
          <p:nvPr>
            <p:ph type="subTitle" idx="7"/>
          </p:nvPr>
        </p:nvSpPr>
        <p:spPr>
          <a:xfrm>
            <a:off x="7239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7" name="Google Shape;197;p29"/>
          <p:cNvSpPr txBox="1">
            <a:spLocks noGrp="1"/>
          </p:cNvSpPr>
          <p:nvPr>
            <p:ph type="subTitle" idx="8"/>
          </p:nvPr>
        </p:nvSpPr>
        <p:spPr>
          <a:xfrm>
            <a:off x="7239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8" name="Google Shape;198;p29"/>
          <p:cNvSpPr txBox="1">
            <a:spLocks noGrp="1"/>
          </p:cNvSpPr>
          <p:nvPr>
            <p:ph type="subTitle" idx="9"/>
          </p:nvPr>
        </p:nvSpPr>
        <p:spPr>
          <a:xfrm>
            <a:off x="342915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9" name="Google Shape;199;p29"/>
          <p:cNvSpPr txBox="1">
            <a:spLocks noGrp="1"/>
          </p:cNvSpPr>
          <p:nvPr>
            <p:ph type="subTitle" idx="13"/>
          </p:nvPr>
        </p:nvSpPr>
        <p:spPr>
          <a:xfrm>
            <a:off x="342915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0" name="Google Shape;200;p29"/>
          <p:cNvSpPr txBox="1">
            <a:spLocks noGrp="1"/>
          </p:cNvSpPr>
          <p:nvPr>
            <p:ph type="subTitle" idx="14"/>
          </p:nvPr>
        </p:nvSpPr>
        <p:spPr>
          <a:xfrm>
            <a:off x="61344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1" name="Google Shape;201;p29"/>
          <p:cNvSpPr txBox="1">
            <a:spLocks noGrp="1"/>
          </p:cNvSpPr>
          <p:nvPr>
            <p:ph type="subTitle" idx="15"/>
          </p:nvPr>
        </p:nvSpPr>
        <p:spPr>
          <a:xfrm>
            <a:off x="61344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2" name="Google Shape;202;p29"/>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03"/>
        <p:cNvGrpSpPr/>
        <p:nvPr/>
      </p:nvGrpSpPr>
      <p:grpSpPr>
        <a:xfrm>
          <a:off x="0" y="0"/>
          <a:ext cx="0" cy="0"/>
          <a:chOff x="0" y="0"/>
          <a:chExt cx="0" cy="0"/>
        </a:xfrm>
      </p:grpSpPr>
      <p:sp>
        <p:nvSpPr>
          <p:cNvPr id="204" name="Google Shape;204;p30"/>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5" name="Google Shape;205;p30"/>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6" name="Google Shape;206;p30"/>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7" name="Google Shape;207;p30"/>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8" name="Google Shape;208;p30"/>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9" name="Google Shape;209;p30"/>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0" name="Google Shape;210;p3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30"/>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5_1_1">
    <p:spTree>
      <p:nvGrpSpPr>
        <p:cNvPr id="1" name="Shape 213"/>
        <p:cNvGrpSpPr/>
        <p:nvPr/>
      </p:nvGrpSpPr>
      <p:grpSpPr>
        <a:xfrm>
          <a:off x="0" y="0"/>
          <a:ext cx="0" cy="0"/>
          <a:chOff x="0" y="0"/>
          <a:chExt cx="0" cy="0"/>
        </a:xfrm>
      </p:grpSpPr>
      <p:sp>
        <p:nvSpPr>
          <p:cNvPr id="214" name="Google Shape;214;p31"/>
          <p:cNvSpPr txBox="1">
            <a:spLocks noGrp="1"/>
          </p:cNvSpPr>
          <p:nvPr>
            <p:ph type="title" hasCustomPrompt="1"/>
          </p:nvPr>
        </p:nvSpPr>
        <p:spPr>
          <a:xfrm>
            <a:off x="720000" y="1919700"/>
            <a:ext cx="22440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5" name="Google Shape;215;p31"/>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6" name="Google Shape;216;p31"/>
          <p:cNvSpPr txBox="1">
            <a:spLocks noGrp="1"/>
          </p:cNvSpPr>
          <p:nvPr>
            <p:ph type="title" idx="2" hasCustomPrompt="1"/>
          </p:nvPr>
        </p:nvSpPr>
        <p:spPr>
          <a:xfrm>
            <a:off x="3450000" y="1919700"/>
            <a:ext cx="22425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7" name="Google Shape;217;p31"/>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8" name="Google Shape;218;p31"/>
          <p:cNvSpPr txBox="1">
            <a:spLocks noGrp="1"/>
          </p:cNvSpPr>
          <p:nvPr>
            <p:ph type="title" idx="4" hasCustomPrompt="1"/>
          </p:nvPr>
        </p:nvSpPr>
        <p:spPr>
          <a:xfrm>
            <a:off x="6180000" y="1919700"/>
            <a:ext cx="22425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9" name="Google Shape;219;p31"/>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0" name="Google Shape;220;p31"/>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23900" y="1341175"/>
            <a:ext cx="7700100" cy="325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oboto"/>
              <a:buAutoNum type="arabicPeriod"/>
              <a:defRPr sz="1400"/>
            </a:lvl1pPr>
            <a:lvl2pPr marL="914400" lvl="1" indent="-317500" rtl="0">
              <a:lnSpc>
                <a:spcPct val="100000"/>
              </a:lnSpc>
              <a:spcBef>
                <a:spcPts val="1600"/>
              </a:spcBef>
              <a:spcAft>
                <a:spcPts val="0"/>
              </a:spcAft>
              <a:buSzPts val="1400"/>
              <a:buFont typeface="Roboto"/>
              <a:buAutoNum type="alphaLcPeriod"/>
              <a:defRPr/>
            </a:lvl2pPr>
            <a:lvl3pPr marL="1371600" lvl="2" indent="-317500" rtl="0">
              <a:lnSpc>
                <a:spcPct val="100000"/>
              </a:lnSpc>
              <a:spcBef>
                <a:spcPts val="1600"/>
              </a:spcBef>
              <a:spcAft>
                <a:spcPts val="0"/>
              </a:spcAft>
              <a:buSzPts val="1400"/>
              <a:buFont typeface="Roboto"/>
              <a:buAutoNum type="romanLcPeriod"/>
              <a:defRPr/>
            </a:lvl3pPr>
            <a:lvl4pPr marL="1828800" lvl="3" indent="-317500" rtl="0">
              <a:lnSpc>
                <a:spcPct val="100000"/>
              </a:lnSpc>
              <a:spcBef>
                <a:spcPts val="1600"/>
              </a:spcBef>
              <a:spcAft>
                <a:spcPts val="0"/>
              </a:spcAft>
              <a:buSzPts val="1400"/>
              <a:buFont typeface="Roboto"/>
              <a:buAutoNum type="arabicPeriod"/>
              <a:defRPr/>
            </a:lvl4pPr>
            <a:lvl5pPr marL="2286000" lvl="4" indent="-317500" rtl="0">
              <a:lnSpc>
                <a:spcPct val="100000"/>
              </a:lnSpc>
              <a:spcBef>
                <a:spcPts val="1600"/>
              </a:spcBef>
              <a:spcAft>
                <a:spcPts val="0"/>
              </a:spcAft>
              <a:buSzPts val="1400"/>
              <a:buFont typeface="Roboto"/>
              <a:buAutoNum type="alphaLcPeriod"/>
              <a:defRPr/>
            </a:lvl5pPr>
            <a:lvl6pPr marL="2743200" lvl="5" indent="-317500" rtl="0">
              <a:lnSpc>
                <a:spcPct val="100000"/>
              </a:lnSpc>
              <a:spcBef>
                <a:spcPts val="1600"/>
              </a:spcBef>
              <a:spcAft>
                <a:spcPts val="0"/>
              </a:spcAft>
              <a:buSzPts val="1400"/>
              <a:buFont typeface="Roboto"/>
              <a:buAutoNum type="romanLcPeriod"/>
              <a:defRPr/>
            </a:lvl6pPr>
            <a:lvl7pPr marL="3200400" lvl="6" indent="-317500" rtl="0">
              <a:lnSpc>
                <a:spcPct val="100000"/>
              </a:lnSpc>
              <a:spcBef>
                <a:spcPts val="1600"/>
              </a:spcBef>
              <a:spcAft>
                <a:spcPts val="0"/>
              </a:spcAft>
              <a:buSzPts val="1400"/>
              <a:buFont typeface="Roboto"/>
              <a:buAutoNum type="arabicPeriod"/>
              <a:defRPr/>
            </a:lvl7pPr>
            <a:lvl8pPr marL="3657600" lvl="7" indent="-317500" rtl="0">
              <a:lnSpc>
                <a:spcPct val="100000"/>
              </a:lnSpc>
              <a:spcBef>
                <a:spcPts val="1600"/>
              </a:spcBef>
              <a:spcAft>
                <a:spcPts val="0"/>
              </a:spcAft>
              <a:buSzPts val="1400"/>
              <a:buFont typeface="Roboto"/>
              <a:buAutoNum type="alphaLcPeriod"/>
              <a:defRPr/>
            </a:lvl8pPr>
            <a:lvl9pPr marL="4114800" lvl="8" indent="-317500" rtl="0">
              <a:lnSpc>
                <a:spcPct val="100000"/>
              </a:lnSpc>
              <a:spcBef>
                <a:spcPts val="1600"/>
              </a:spcBef>
              <a:spcAft>
                <a:spcPts val="1600"/>
              </a:spcAft>
              <a:buSzPts val="1400"/>
              <a:buFont typeface="Roboto"/>
              <a:buAutoNum type="romanLcPeriod"/>
              <a:defRPr/>
            </a:lvl9pPr>
          </a:lstStyle>
          <a:p>
            <a:endParaRPr/>
          </a:p>
        </p:txBody>
      </p:sp>
      <p:sp>
        <p:nvSpPr>
          <p:cNvPr id="22" name="Google Shape;22;p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5_1_1_1">
    <p:spTree>
      <p:nvGrpSpPr>
        <p:cNvPr id="1" name="Shape 225"/>
        <p:cNvGrpSpPr/>
        <p:nvPr/>
      </p:nvGrpSpPr>
      <p:grpSpPr>
        <a:xfrm>
          <a:off x="0" y="0"/>
          <a:ext cx="0" cy="0"/>
          <a:chOff x="0" y="0"/>
          <a:chExt cx="0" cy="0"/>
        </a:xfrm>
      </p:grpSpPr>
      <p:sp>
        <p:nvSpPr>
          <p:cNvPr id="226" name="Google Shape;226;p32"/>
          <p:cNvSpPr txBox="1">
            <a:spLocks noGrp="1"/>
          </p:cNvSpPr>
          <p:nvPr>
            <p:ph type="title" hasCustomPrompt="1"/>
          </p:nvPr>
        </p:nvSpPr>
        <p:spPr>
          <a:xfrm>
            <a:off x="1615956" y="1349425"/>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27" name="Google Shape;227;p32"/>
          <p:cNvSpPr txBox="1">
            <a:spLocks noGrp="1"/>
          </p:cNvSpPr>
          <p:nvPr>
            <p:ph type="subTitle" idx="1"/>
          </p:nvPr>
        </p:nvSpPr>
        <p:spPr>
          <a:xfrm>
            <a:off x="1615956" y="2288825"/>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8" name="Google Shape;228;p32"/>
          <p:cNvSpPr txBox="1">
            <a:spLocks noGrp="1"/>
          </p:cNvSpPr>
          <p:nvPr>
            <p:ph type="title" idx="2"/>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32"/>
          <p:cNvSpPr txBox="1">
            <a:spLocks noGrp="1"/>
          </p:cNvSpPr>
          <p:nvPr>
            <p:ph type="title" idx="3" hasCustomPrompt="1"/>
          </p:nvPr>
        </p:nvSpPr>
        <p:spPr>
          <a:xfrm>
            <a:off x="4678325" y="1349425"/>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0" name="Google Shape;230;p32"/>
          <p:cNvSpPr txBox="1">
            <a:spLocks noGrp="1"/>
          </p:cNvSpPr>
          <p:nvPr>
            <p:ph type="subTitle" idx="4"/>
          </p:nvPr>
        </p:nvSpPr>
        <p:spPr>
          <a:xfrm>
            <a:off x="4678325" y="2288825"/>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32"/>
          <p:cNvSpPr txBox="1">
            <a:spLocks noGrp="1"/>
          </p:cNvSpPr>
          <p:nvPr>
            <p:ph type="title" idx="5" hasCustomPrompt="1"/>
          </p:nvPr>
        </p:nvSpPr>
        <p:spPr>
          <a:xfrm>
            <a:off x="1615956" y="3031650"/>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2" name="Google Shape;232;p32"/>
          <p:cNvSpPr txBox="1">
            <a:spLocks noGrp="1"/>
          </p:cNvSpPr>
          <p:nvPr>
            <p:ph type="subTitle" idx="6"/>
          </p:nvPr>
        </p:nvSpPr>
        <p:spPr>
          <a:xfrm>
            <a:off x="1615956" y="3970950"/>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3" name="Google Shape;233;p32"/>
          <p:cNvSpPr txBox="1">
            <a:spLocks noGrp="1"/>
          </p:cNvSpPr>
          <p:nvPr>
            <p:ph type="title" idx="7" hasCustomPrompt="1"/>
          </p:nvPr>
        </p:nvSpPr>
        <p:spPr>
          <a:xfrm>
            <a:off x="4678325" y="3031650"/>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4" name="Google Shape;234;p32"/>
          <p:cNvSpPr txBox="1">
            <a:spLocks noGrp="1"/>
          </p:cNvSpPr>
          <p:nvPr>
            <p:ph type="subTitle" idx="8"/>
          </p:nvPr>
        </p:nvSpPr>
        <p:spPr>
          <a:xfrm>
            <a:off x="4678325" y="3970950"/>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5" name="Google Shape;235;p32"/>
          <p:cNvSpPr/>
          <p:nvPr/>
        </p:nvSpPr>
        <p:spPr>
          <a:xfrm flipH="1">
            <a:off x="-3071241" y="262164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flipH="1">
            <a:off x="-4614620" y="314793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2">
  <p:cSld name="CUSTOM_5_1_1_1_1">
    <p:spTree>
      <p:nvGrpSpPr>
        <p:cNvPr id="1" name="Shape 237"/>
        <p:cNvGrpSpPr/>
        <p:nvPr/>
      </p:nvGrpSpPr>
      <p:grpSpPr>
        <a:xfrm>
          <a:off x="0" y="0"/>
          <a:ext cx="0" cy="0"/>
          <a:chOff x="0" y="0"/>
          <a:chExt cx="0" cy="0"/>
        </a:xfrm>
      </p:grpSpPr>
      <p:sp>
        <p:nvSpPr>
          <p:cNvPr id="238" name="Google Shape;238;p33"/>
          <p:cNvSpPr/>
          <p:nvPr/>
        </p:nvSpPr>
        <p:spPr>
          <a:xfrm flipH="1">
            <a:off x="38" y="3760923"/>
            <a:ext cx="3513888" cy="1390422"/>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33"/>
          <p:cNvSpPr txBox="1">
            <a:spLocks noGrp="1"/>
          </p:cNvSpPr>
          <p:nvPr>
            <p:ph type="title" idx="2" hasCustomPrompt="1"/>
          </p:nvPr>
        </p:nvSpPr>
        <p:spPr>
          <a:xfrm>
            <a:off x="2657100" y="1864213"/>
            <a:ext cx="1862400" cy="61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1" name="Google Shape;241;p33"/>
          <p:cNvSpPr txBox="1">
            <a:spLocks noGrp="1"/>
          </p:cNvSpPr>
          <p:nvPr>
            <p:ph type="subTitle" idx="1"/>
          </p:nvPr>
        </p:nvSpPr>
        <p:spPr>
          <a:xfrm>
            <a:off x="2657100" y="2475883"/>
            <a:ext cx="18624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42" name="Google Shape;242;p33"/>
          <p:cNvSpPr txBox="1">
            <a:spLocks noGrp="1"/>
          </p:cNvSpPr>
          <p:nvPr>
            <p:ph type="subTitle" idx="3"/>
          </p:nvPr>
        </p:nvSpPr>
        <p:spPr>
          <a:xfrm>
            <a:off x="2657100" y="2765988"/>
            <a:ext cx="1862400" cy="8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3" name="Google Shape;243;p33"/>
          <p:cNvSpPr txBox="1">
            <a:spLocks noGrp="1"/>
          </p:cNvSpPr>
          <p:nvPr>
            <p:ph type="title" idx="4" hasCustomPrompt="1"/>
          </p:nvPr>
        </p:nvSpPr>
        <p:spPr>
          <a:xfrm>
            <a:off x="6559225" y="1864213"/>
            <a:ext cx="1862400" cy="61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4" name="Google Shape;244;p33"/>
          <p:cNvSpPr txBox="1">
            <a:spLocks noGrp="1"/>
          </p:cNvSpPr>
          <p:nvPr>
            <p:ph type="subTitle" idx="5"/>
          </p:nvPr>
        </p:nvSpPr>
        <p:spPr>
          <a:xfrm>
            <a:off x="6559225" y="2475883"/>
            <a:ext cx="18624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45" name="Google Shape;245;p33"/>
          <p:cNvSpPr txBox="1">
            <a:spLocks noGrp="1"/>
          </p:cNvSpPr>
          <p:nvPr>
            <p:ph type="subTitle" idx="6"/>
          </p:nvPr>
        </p:nvSpPr>
        <p:spPr>
          <a:xfrm>
            <a:off x="6559225" y="2765988"/>
            <a:ext cx="1862400" cy="8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46"/>
        <p:cNvGrpSpPr/>
        <p:nvPr/>
      </p:nvGrpSpPr>
      <p:grpSpPr>
        <a:xfrm>
          <a:off x="0" y="0"/>
          <a:ext cx="0" cy="0"/>
          <a:chOff x="0" y="0"/>
          <a:chExt cx="0" cy="0"/>
        </a:xfrm>
      </p:grpSpPr>
      <p:sp>
        <p:nvSpPr>
          <p:cNvPr id="247" name="Google Shape;247;p34"/>
          <p:cNvSpPr txBox="1">
            <a:spLocks noGrp="1"/>
          </p:cNvSpPr>
          <p:nvPr>
            <p:ph type="subTitle" idx="1"/>
          </p:nvPr>
        </p:nvSpPr>
        <p:spPr>
          <a:xfrm>
            <a:off x="15243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48" name="Google Shape;248;p34"/>
          <p:cNvSpPr txBox="1">
            <a:spLocks noGrp="1"/>
          </p:cNvSpPr>
          <p:nvPr>
            <p:ph type="subTitle" idx="2"/>
          </p:nvPr>
        </p:nvSpPr>
        <p:spPr>
          <a:xfrm>
            <a:off x="15243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49" name="Google Shape;249;p34"/>
          <p:cNvSpPr txBox="1">
            <a:spLocks noGrp="1"/>
          </p:cNvSpPr>
          <p:nvPr>
            <p:ph type="subTitle" idx="3"/>
          </p:nvPr>
        </p:nvSpPr>
        <p:spPr>
          <a:xfrm>
            <a:off x="53340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0" name="Google Shape;250;p34"/>
          <p:cNvSpPr txBox="1">
            <a:spLocks noGrp="1"/>
          </p:cNvSpPr>
          <p:nvPr>
            <p:ph type="subTitle" idx="4"/>
          </p:nvPr>
        </p:nvSpPr>
        <p:spPr>
          <a:xfrm>
            <a:off x="53340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1" name="Google Shape;251;p34"/>
          <p:cNvSpPr txBox="1">
            <a:spLocks noGrp="1"/>
          </p:cNvSpPr>
          <p:nvPr>
            <p:ph type="subTitle" idx="5"/>
          </p:nvPr>
        </p:nvSpPr>
        <p:spPr>
          <a:xfrm>
            <a:off x="15243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2" name="Google Shape;252;p34"/>
          <p:cNvSpPr txBox="1">
            <a:spLocks noGrp="1"/>
          </p:cNvSpPr>
          <p:nvPr>
            <p:ph type="subTitle" idx="6"/>
          </p:nvPr>
        </p:nvSpPr>
        <p:spPr>
          <a:xfrm>
            <a:off x="15243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3" name="Google Shape;253;p34"/>
          <p:cNvSpPr txBox="1">
            <a:spLocks noGrp="1"/>
          </p:cNvSpPr>
          <p:nvPr>
            <p:ph type="subTitle" idx="7"/>
          </p:nvPr>
        </p:nvSpPr>
        <p:spPr>
          <a:xfrm>
            <a:off x="53340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4" name="Google Shape;254;p34"/>
          <p:cNvSpPr txBox="1">
            <a:spLocks noGrp="1"/>
          </p:cNvSpPr>
          <p:nvPr>
            <p:ph type="subTitle" idx="8"/>
          </p:nvPr>
        </p:nvSpPr>
        <p:spPr>
          <a:xfrm>
            <a:off x="53340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5" name="Google Shape;255;p3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6" name="Google Shape;256;p34"/>
          <p:cNvSpPr/>
          <p:nvPr/>
        </p:nvSpPr>
        <p:spPr>
          <a:xfrm flipH="1">
            <a:off x="-1864102" y="344971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rot="10800000" flipH="1">
            <a:off x="6171398" y="-1859847"/>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_1">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Google Shape;260;p35"/>
          <p:cNvSpPr txBox="1">
            <a:spLocks noGrp="1"/>
          </p:cNvSpPr>
          <p:nvPr>
            <p:ph type="subTitle" idx="1"/>
          </p:nvPr>
        </p:nvSpPr>
        <p:spPr>
          <a:xfrm>
            <a:off x="1762200"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1" name="Google Shape;261;p35"/>
          <p:cNvSpPr txBox="1">
            <a:spLocks noGrp="1"/>
          </p:cNvSpPr>
          <p:nvPr>
            <p:ph type="subTitle" idx="2"/>
          </p:nvPr>
        </p:nvSpPr>
        <p:spPr>
          <a:xfrm>
            <a:off x="1762200"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 name="Google Shape;262;p35"/>
          <p:cNvSpPr txBox="1">
            <a:spLocks noGrp="1"/>
          </p:cNvSpPr>
          <p:nvPr>
            <p:ph type="subTitle" idx="3"/>
          </p:nvPr>
        </p:nvSpPr>
        <p:spPr>
          <a:xfrm>
            <a:off x="4414363"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3" name="Google Shape;263;p35"/>
          <p:cNvSpPr txBox="1">
            <a:spLocks noGrp="1"/>
          </p:cNvSpPr>
          <p:nvPr>
            <p:ph type="subTitle" idx="4"/>
          </p:nvPr>
        </p:nvSpPr>
        <p:spPr>
          <a:xfrm>
            <a:off x="4414363"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 name="Google Shape;264;p35"/>
          <p:cNvSpPr txBox="1">
            <a:spLocks noGrp="1"/>
          </p:cNvSpPr>
          <p:nvPr>
            <p:ph type="subTitle" idx="5"/>
          </p:nvPr>
        </p:nvSpPr>
        <p:spPr>
          <a:xfrm>
            <a:off x="7066550"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5" name="Google Shape;265;p35"/>
          <p:cNvSpPr txBox="1">
            <a:spLocks noGrp="1"/>
          </p:cNvSpPr>
          <p:nvPr>
            <p:ph type="subTitle" idx="6"/>
          </p:nvPr>
        </p:nvSpPr>
        <p:spPr>
          <a:xfrm>
            <a:off x="7066525"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 name="Google Shape;266;p35"/>
          <p:cNvSpPr txBox="1">
            <a:spLocks noGrp="1"/>
          </p:cNvSpPr>
          <p:nvPr>
            <p:ph type="subTitle" idx="7"/>
          </p:nvPr>
        </p:nvSpPr>
        <p:spPr>
          <a:xfrm>
            <a:off x="3087450" y="29496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7" name="Google Shape;267;p35"/>
          <p:cNvSpPr txBox="1">
            <a:spLocks noGrp="1"/>
          </p:cNvSpPr>
          <p:nvPr>
            <p:ph type="subTitle" idx="8"/>
          </p:nvPr>
        </p:nvSpPr>
        <p:spPr>
          <a:xfrm>
            <a:off x="3087450" y="32397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8" name="Google Shape;268;p35"/>
          <p:cNvSpPr txBox="1">
            <a:spLocks noGrp="1"/>
          </p:cNvSpPr>
          <p:nvPr>
            <p:ph type="subTitle" idx="9"/>
          </p:nvPr>
        </p:nvSpPr>
        <p:spPr>
          <a:xfrm>
            <a:off x="5739750" y="29496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9" name="Google Shape;269;p35"/>
          <p:cNvSpPr txBox="1">
            <a:spLocks noGrp="1"/>
          </p:cNvSpPr>
          <p:nvPr>
            <p:ph type="subTitle" idx="13"/>
          </p:nvPr>
        </p:nvSpPr>
        <p:spPr>
          <a:xfrm>
            <a:off x="5739750" y="32397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0" name="Google Shape;270;p35"/>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560195" y="2628900"/>
            <a:ext cx="5668623"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4107186" y="3155186"/>
            <a:ext cx="7035366"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CUSTOM_3_2">
    <p:spTree>
      <p:nvGrpSpPr>
        <p:cNvPr id="1" name="Shape 274"/>
        <p:cNvGrpSpPr/>
        <p:nvPr/>
      </p:nvGrpSpPr>
      <p:grpSpPr>
        <a:xfrm>
          <a:off x="0" y="0"/>
          <a:ext cx="0" cy="0"/>
          <a:chOff x="0" y="0"/>
          <a:chExt cx="0" cy="0"/>
        </a:xfrm>
      </p:grpSpPr>
      <p:sp>
        <p:nvSpPr>
          <p:cNvPr id="275" name="Google Shape;275;p36"/>
          <p:cNvSpPr txBox="1">
            <a:spLocks noGrp="1"/>
          </p:cNvSpPr>
          <p:nvPr>
            <p:ph type="subTitle" idx="1"/>
          </p:nvPr>
        </p:nvSpPr>
        <p:spPr>
          <a:xfrm>
            <a:off x="1552525" y="1563900"/>
            <a:ext cx="6039000" cy="143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6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276" name="Google Shape;276;p36"/>
          <p:cNvSpPr txBox="1">
            <a:spLocks noGrp="1"/>
          </p:cNvSpPr>
          <p:nvPr>
            <p:ph type="title"/>
          </p:nvPr>
        </p:nvSpPr>
        <p:spPr>
          <a:xfrm>
            <a:off x="3003125" y="2994903"/>
            <a:ext cx="3142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277" name="Google Shape;277;p36"/>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1">
  <p:cSld name="CUSTOM_3_2_1">
    <p:spTree>
      <p:nvGrpSpPr>
        <p:cNvPr id="1" name="Shape 279"/>
        <p:cNvGrpSpPr/>
        <p:nvPr/>
      </p:nvGrpSpPr>
      <p:grpSpPr>
        <a:xfrm>
          <a:off x="0" y="0"/>
          <a:ext cx="0" cy="0"/>
          <a:chOff x="0" y="0"/>
          <a:chExt cx="0" cy="0"/>
        </a:xfrm>
      </p:grpSpPr>
      <p:sp>
        <p:nvSpPr>
          <p:cNvPr id="280" name="Google Shape;280;p37"/>
          <p:cNvSpPr/>
          <p:nvPr/>
        </p:nvSpPr>
        <p:spPr>
          <a:xfrm>
            <a:off x="369605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10800000">
            <a:off x="-1" y="0"/>
            <a:ext cx="3611150"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txBox="1">
            <a:spLocks noGrp="1"/>
          </p:cNvSpPr>
          <p:nvPr>
            <p:ph type="subTitle" idx="1"/>
          </p:nvPr>
        </p:nvSpPr>
        <p:spPr>
          <a:xfrm>
            <a:off x="722375" y="1222200"/>
            <a:ext cx="3510000" cy="2178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600"/>
            </a:lvl1pPr>
            <a:lvl2pPr lvl="1" rtl="0">
              <a:spcBef>
                <a:spcPts val="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283" name="Google Shape;283;p37"/>
          <p:cNvSpPr txBox="1">
            <a:spLocks noGrp="1"/>
          </p:cNvSpPr>
          <p:nvPr>
            <p:ph type="title"/>
          </p:nvPr>
        </p:nvSpPr>
        <p:spPr>
          <a:xfrm>
            <a:off x="722375" y="3628800"/>
            <a:ext cx="35100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284"/>
        <p:cNvGrpSpPr/>
        <p:nvPr/>
      </p:nvGrpSpPr>
      <p:grpSpPr>
        <a:xfrm>
          <a:off x="0" y="0"/>
          <a:ext cx="0" cy="0"/>
          <a:chOff x="0" y="0"/>
          <a:chExt cx="0" cy="0"/>
        </a:xfrm>
      </p:grpSpPr>
      <p:sp>
        <p:nvSpPr>
          <p:cNvPr id="285" name="Google Shape;285;p38"/>
          <p:cNvSpPr/>
          <p:nvPr/>
        </p:nvSpPr>
        <p:spPr>
          <a:xfrm rot="10800000" flipH="1">
            <a:off x="4457700" y="-13373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txBox="1">
            <a:spLocks noGrp="1"/>
          </p:cNvSpPr>
          <p:nvPr>
            <p:ph type="title" hasCustomPrompt="1"/>
          </p:nvPr>
        </p:nvSpPr>
        <p:spPr>
          <a:xfrm>
            <a:off x="5403850" y="1391550"/>
            <a:ext cx="23796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7" name="Google Shape;287;p38"/>
          <p:cNvSpPr txBox="1">
            <a:spLocks noGrp="1"/>
          </p:cNvSpPr>
          <p:nvPr>
            <p:ph type="title" idx="2"/>
          </p:nvPr>
        </p:nvSpPr>
        <p:spPr>
          <a:xfrm>
            <a:off x="5403850" y="1930650"/>
            <a:ext cx="2379600" cy="125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88" name="Google Shape;288;p38"/>
          <p:cNvSpPr txBox="1">
            <a:spLocks noGrp="1"/>
          </p:cNvSpPr>
          <p:nvPr>
            <p:ph type="subTitle" idx="1"/>
          </p:nvPr>
        </p:nvSpPr>
        <p:spPr>
          <a:xfrm>
            <a:off x="5403850" y="3190350"/>
            <a:ext cx="2379600" cy="582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9" name="Google Shape;289;p38"/>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290"/>
        <p:cNvGrpSpPr/>
        <p:nvPr/>
      </p:nvGrpSpPr>
      <p:grpSpPr>
        <a:xfrm>
          <a:off x="0" y="0"/>
          <a:ext cx="0" cy="0"/>
          <a:chOff x="0" y="0"/>
          <a:chExt cx="0" cy="0"/>
        </a:xfrm>
      </p:grpSpPr>
      <p:sp>
        <p:nvSpPr>
          <p:cNvPr id="291" name="Google Shape;291;p39"/>
          <p:cNvSpPr/>
          <p:nvPr/>
        </p:nvSpPr>
        <p:spPr>
          <a:xfrm>
            <a:off x="0" y="387842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0" y="389861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rot="10800000">
            <a:off x="133" y="-44749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rot="10800000">
            <a:off x="133" y="-46765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txBox="1">
            <a:spLocks noGrp="1"/>
          </p:cNvSpPr>
          <p:nvPr>
            <p:ph type="title" hasCustomPrompt="1"/>
          </p:nvPr>
        </p:nvSpPr>
        <p:spPr>
          <a:xfrm>
            <a:off x="1855500" y="1785600"/>
            <a:ext cx="5433000" cy="53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6" name="Google Shape;296;p39"/>
          <p:cNvSpPr txBox="1">
            <a:spLocks noGrp="1"/>
          </p:cNvSpPr>
          <p:nvPr>
            <p:ph type="title" idx="2"/>
          </p:nvPr>
        </p:nvSpPr>
        <p:spPr>
          <a:xfrm>
            <a:off x="1855500" y="2324700"/>
            <a:ext cx="54330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97" name="Google Shape;297;p39"/>
          <p:cNvSpPr txBox="1">
            <a:spLocks noGrp="1"/>
          </p:cNvSpPr>
          <p:nvPr>
            <p:ph type="subTitle" idx="1"/>
          </p:nvPr>
        </p:nvSpPr>
        <p:spPr>
          <a:xfrm>
            <a:off x="1855500" y="2965800"/>
            <a:ext cx="5433000" cy="3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1">
  <p:cSld name="CUSTOM_11">
    <p:spTree>
      <p:nvGrpSpPr>
        <p:cNvPr id="1" name="Shape 298"/>
        <p:cNvGrpSpPr/>
        <p:nvPr/>
      </p:nvGrpSpPr>
      <p:grpSpPr>
        <a:xfrm>
          <a:off x="0" y="0"/>
          <a:ext cx="0" cy="0"/>
          <a:chOff x="0" y="0"/>
          <a:chExt cx="0" cy="0"/>
        </a:xfrm>
      </p:grpSpPr>
      <p:sp>
        <p:nvSpPr>
          <p:cNvPr id="299" name="Google Shape;299;p40"/>
          <p:cNvSpPr txBox="1">
            <a:spLocks noGrp="1"/>
          </p:cNvSpPr>
          <p:nvPr>
            <p:ph type="ctrTitle"/>
          </p:nvPr>
        </p:nvSpPr>
        <p:spPr>
          <a:xfrm>
            <a:off x="722375" y="1783963"/>
            <a:ext cx="3569700" cy="157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55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0" name="Google Shape;300;p40"/>
          <p:cNvSpPr/>
          <p:nvPr/>
        </p:nvSpPr>
        <p:spPr>
          <a:xfrm>
            <a:off x="0" y="4411650"/>
            <a:ext cx="9143867" cy="731854"/>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2">
  <p:cSld name="CUSTOM_11_1">
    <p:spTree>
      <p:nvGrpSpPr>
        <p:cNvPr id="1" name="Shape 301"/>
        <p:cNvGrpSpPr/>
        <p:nvPr/>
      </p:nvGrpSpPr>
      <p:grpSpPr>
        <a:xfrm>
          <a:off x="0" y="0"/>
          <a:ext cx="0" cy="0"/>
          <a:chOff x="0" y="0"/>
          <a:chExt cx="0" cy="0"/>
        </a:xfrm>
      </p:grpSpPr>
      <p:sp>
        <p:nvSpPr>
          <p:cNvPr id="302" name="Google Shape;302;p41"/>
          <p:cNvSpPr txBox="1">
            <a:spLocks noGrp="1"/>
          </p:cNvSpPr>
          <p:nvPr>
            <p:ph type="ctrTitle"/>
          </p:nvPr>
        </p:nvSpPr>
        <p:spPr>
          <a:xfrm>
            <a:off x="4183300" y="839100"/>
            <a:ext cx="4423800" cy="1734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6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3" name="Google Shape;303;p41"/>
          <p:cNvSpPr/>
          <p:nvPr/>
        </p:nvSpPr>
        <p:spPr>
          <a:xfrm flipH="1">
            <a:off x="259" y="3090650"/>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flipH="1">
            <a:off x="317" y="3114950"/>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2076525"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7" name="Google Shape;27;p5"/>
          <p:cNvSpPr txBox="1">
            <a:spLocks noGrp="1"/>
          </p:cNvSpPr>
          <p:nvPr>
            <p:ph type="subTitle" idx="2"/>
          </p:nvPr>
        </p:nvSpPr>
        <p:spPr>
          <a:xfrm>
            <a:off x="2076525"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8" name="Google Shape;28;p5"/>
          <p:cNvSpPr txBox="1">
            <a:spLocks noGrp="1"/>
          </p:cNvSpPr>
          <p:nvPr>
            <p:ph type="subTitle" idx="3"/>
          </p:nvPr>
        </p:nvSpPr>
        <p:spPr>
          <a:xfrm>
            <a:off x="4781775"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9" name="Google Shape;29;p5"/>
          <p:cNvSpPr txBox="1">
            <a:spLocks noGrp="1"/>
          </p:cNvSpPr>
          <p:nvPr>
            <p:ph type="subTitle" idx="4"/>
          </p:nvPr>
        </p:nvSpPr>
        <p:spPr>
          <a:xfrm>
            <a:off x="4781775"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30" name="Google Shape;30;p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5"/>
          <p:cNvSpPr/>
          <p:nvPr/>
        </p:nvSpPr>
        <p:spPr>
          <a:xfrm flipH="1">
            <a:off x="-38781" y="3350356"/>
            <a:ext cx="10160606" cy="1840413"/>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38789" y="3521701"/>
            <a:ext cx="10160632" cy="184045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305"/>
        <p:cNvGrpSpPr/>
        <p:nvPr/>
      </p:nvGrpSpPr>
      <p:grpSpPr>
        <a:xfrm>
          <a:off x="0" y="0"/>
          <a:ext cx="0" cy="0"/>
          <a:chOff x="0" y="0"/>
          <a:chExt cx="0" cy="0"/>
        </a:xfrm>
      </p:grpSpPr>
      <p:sp>
        <p:nvSpPr>
          <p:cNvPr id="306" name="Google Shape;306;p42"/>
          <p:cNvSpPr/>
          <p:nvPr/>
        </p:nvSpPr>
        <p:spPr>
          <a:xfrm flipH="1">
            <a:off x="-3046897" y="229500"/>
            <a:ext cx="6838197" cy="49140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rot="10800000" flipH="1">
            <a:off x="5226776"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a:spLocks noGrp="1"/>
          </p:cNvSpPr>
          <p:nvPr>
            <p:ph type="title"/>
          </p:nvPr>
        </p:nvSpPr>
        <p:spPr>
          <a:xfrm>
            <a:off x="722375" y="2741075"/>
            <a:ext cx="2086500" cy="1867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2">
  <p:cSld name="CUSTOM_12_1">
    <p:spTree>
      <p:nvGrpSpPr>
        <p:cNvPr id="1" name="Shape 309"/>
        <p:cNvGrpSpPr/>
        <p:nvPr/>
      </p:nvGrpSpPr>
      <p:grpSpPr>
        <a:xfrm>
          <a:off x="0" y="0"/>
          <a:ext cx="0" cy="0"/>
          <a:chOff x="0" y="0"/>
          <a:chExt cx="0" cy="0"/>
        </a:xfrm>
      </p:grpSpPr>
      <p:sp>
        <p:nvSpPr>
          <p:cNvPr id="310" name="Google Shape;310;p43"/>
          <p:cNvSpPr/>
          <p:nvPr/>
        </p:nvSpPr>
        <p:spPr>
          <a:xfrm rot="10800000">
            <a:off x="-3427585" y="0"/>
            <a:ext cx="7112360" cy="5125401"/>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6852475" y="4244626"/>
            <a:ext cx="2291536" cy="906691"/>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txBox="1">
            <a:spLocks noGrp="1"/>
          </p:cNvSpPr>
          <p:nvPr>
            <p:ph type="title"/>
          </p:nvPr>
        </p:nvSpPr>
        <p:spPr>
          <a:xfrm>
            <a:off x="722375" y="539500"/>
            <a:ext cx="2078100" cy="1864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1">
  <p:cSld name="CUSTOM_14">
    <p:spTree>
      <p:nvGrpSpPr>
        <p:cNvPr id="1" name="Shape 313"/>
        <p:cNvGrpSpPr/>
        <p:nvPr/>
      </p:nvGrpSpPr>
      <p:grpSpPr>
        <a:xfrm>
          <a:off x="0" y="0"/>
          <a:ext cx="0" cy="0"/>
          <a:chOff x="0" y="0"/>
          <a:chExt cx="0" cy="0"/>
        </a:xfrm>
      </p:grpSpPr>
      <p:sp>
        <p:nvSpPr>
          <p:cNvPr id="314" name="Google Shape;314;p44"/>
          <p:cNvSpPr txBox="1">
            <a:spLocks noGrp="1"/>
          </p:cNvSpPr>
          <p:nvPr>
            <p:ph type="title" hasCustomPrompt="1"/>
          </p:nvPr>
        </p:nvSpPr>
        <p:spPr>
          <a:xfrm>
            <a:off x="4784425" y="1602313"/>
            <a:ext cx="3637200" cy="146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4800"/>
              <a:buNone/>
              <a:defRPr sz="8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315" name="Google Shape;315;p44"/>
          <p:cNvSpPr txBox="1">
            <a:spLocks noGrp="1"/>
          </p:cNvSpPr>
          <p:nvPr>
            <p:ph type="title" idx="2"/>
          </p:nvPr>
        </p:nvSpPr>
        <p:spPr>
          <a:xfrm>
            <a:off x="4784425" y="3065238"/>
            <a:ext cx="3637200" cy="3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6" name="Google Shape;316;p44"/>
          <p:cNvSpPr/>
          <p:nvPr/>
        </p:nvSpPr>
        <p:spPr>
          <a:xfrm rot="10800000" flipH="1">
            <a:off x="4755100" y="-2"/>
            <a:ext cx="4388898" cy="1736552"/>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rot="10800000" flipH="1">
            <a:off x="5992078" y="-137252"/>
            <a:ext cx="3420831" cy="135351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2">
  <p:cSld name="CUSTOM_14_1">
    <p:spTree>
      <p:nvGrpSpPr>
        <p:cNvPr id="1" name="Shape 318"/>
        <p:cNvGrpSpPr/>
        <p:nvPr/>
      </p:nvGrpSpPr>
      <p:grpSpPr>
        <a:xfrm>
          <a:off x="0" y="0"/>
          <a:ext cx="0" cy="0"/>
          <a:chOff x="0" y="0"/>
          <a:chExt cx="0" cy="0"/>
        </a:xfrm>
      </p:grpSpPr>
      <p:sp>
        <p:nvSpPr>
          <p:cNvPr id="319" name="Google Shape;319;p45"/>
          <p:cNvSpPr txBox="1">
            <a:spLocks noGrp="1"/>
          </p:cNvSpPr>
          <p:nvPr>
            <p:ph type="title" hasCustomPrompt="1"/>
          </p:nvPr>
        </p:nvSpPr>
        <p:spPr>
          <a:xfrm>
            <a:off x="722375" y="1011975"/>
            <a:ext cx="4730100" cy="122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4800"/>
              <a:buNone/>
              <a:defRPr sz="8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320" name="Google Shape;320;p45"/>
          <p:cNvSpPr txBox="1">
            <a:spLocks noGrp="1"/>
          </p:cNvSpPr>
          <p:nvPr>
            <p:ph type="title" idx="2"/>
          </p:nvPr>
        </p:nvSpPr>
        <p:spPr>
          <a:xfrm>
            <a:off x="722375" y="2239725"/>
            <a:ext cx="4730100" cy="43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1" name="Google Shape;321;p45"/>
          <p:cNvSpPr/>
          <p:nvPr/>
        </p:nvSpPr>
        <p:spPr>
          <a:xfrm>
            <a:off x="67" y="3597675"/>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5"/>
          <p:cNvSpPr/>
          <p:nvPr/>
        </p:nvSpPr>
        <p:spPr>
          <a:xfrm>
            <a:off x="125" y="3621975"/>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2646000" y="545975"/>
            <a:ext cx="38520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46"/>
          <p:cNvSpPr txBox="1"/>
          <p:nvPr/>
        </p:nvSpPr>
        <p:spPr>
          <a:xfrm>
            <a:off x="2109975" y="3555150"/>
            <a:ext cx="49242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 sz="1200">
                <a:solidFill>
                  <a:schemeClr val="dk1"/>
                </a:solidFill>
                <a:latin typeface="Encode Sans"/>
                <a:ea typeface="Encode Sans"/>
                <a:cs typeface="Encode Sans"/>
                <a:sym typeface="Encode Sans"/>
              </a:rPr>
              <a:t>CREDITS: This presentation template was created by </a:t>
            </a:r>
            <a:r>
              <a:rPr lang="en" sz="1200" b="1">
                <a:solidFill>
                  <a:schemeClr val="dk1"/>
                </a:solidFill>
                <a:uFill>
                  <a:noFill/>
                </a:uFill>
                <a:latin typeface="Encode Sans"/>
                <a:ea typeface="Encode Sans"/>
                <a:cs typeface="Encode Sans"/>
                <a:sym typeface="Encode Sans"/>
                <a:hlinkClick r:id="rId2">
                  <a:extLst>
                    <a:ext uri="{A12FA001-AC4F-418D-AE19-62706E023703}">
                      <ahyp:hlinkClr xmlns:ahyp="http://schemas.microsoft.com/office/drawing/2018/hyperlinkcolor" xmlns="" val="tx"/>
                    </a:ext>
                  </a:extLst>
                </a:hlinkClick>
              </a:rPr>
              <a:t>Slidesgo</a:t>
            </a:r>
            <a:r>
              <a:rPr lang="en" sz="1200">
                <a:solidFill>
                  <a:schemeClr val="dk1"/>
                </a:solidFill>
                <a:latin typeface="Encode Sans"/>
                <a:ea typeface="Encode Sans"/>
                <a:cs typeface="Encode Sans"/>
                <a:sym typeface="Encode Sans"/>
              </a:rPr>
              <a:t>, and includes icons by </a:t>
            </a:r>
            <a:r>
              <a:rPr lang="en" sz="1200" b="1">
                <a:solidFill>
                  <a:schemeClr val="dk1"/>
                </a:solidFill>
                <a:uFill>
                  <a:noFill/>
                </a:uFill>
                <a:latin typeface="Encode Sans"/>
                <a:ea typeface="Encode Sans"/>
                <a:cs typeface="Encode Sans"/>
                <a:sym typeface="Encode Sans"/>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Encode Sans"/>
                <a:ea typeface="Encode Sans"/>
                <a:cs typeface="Encode Sans"/>
                <a:sym typeface="Encode Sans"/>
              </a:rPr>
              <a:t>, and infographics &amp; images by </a:t>
            </a:r>
            <a:r>
              <a:rPr lang="en" sz="1200" b="1">
                <a:solidFill>
                  <a:schemeClr val="dk1"/>
                </a:solidFill>
                <a:uFill>
                  <a:noFill/>
                </a:uFill>
                <a:latin typeface="Encode Sans"/>
                <a:ea typeface="Encode Sans"/>
                <a:cs typeface="Encode Sans"/>
                <a:sym typeface="Encode Sans"/>
                <a:hlinkClick r:id="rId4">
                  <a:extLst>
                    <a:ext uri="{A12FA001-AC4F-418D-AE19-62706E023703}">
                      <ahyp:hlinkClr xmlns:ahyp="http://schemas.microsoft.com/office/drawing/2018/hyperlinkcolor" xmlns="" val="tx"/>
                    </a:ext>
                  </a:extLst>
                </a:hlinkClick>
              </a:rPr>
              <a:t>Freepik</a:t>
            </a:r>
            <a:endParaRPr sz="1200" b="1">
              <a:solidFill>
                <a:schemeClr val="dk1"/>
              </a:solidFill>
              <a:latin typeface="Encode Sans"/>
              <a:ea typeface="Encode Sans"/>
              <a:cs typeface="Encode Sans"/>
              <a:sym typeface="Encode Sans"/>
            </a:endParaRPr>
          </a:p>
        </p:txBody>
      </p:sp>
      <p:sp>
        <p:nvSpPr>
          <p:cNvPr id="326" name="Google Shape;326;p46"/>
          <p:cNvSpPr txBox="1">
            <a:spLocks noGrp="1"/>
          </p:cNvSpPr>
          <p:nvPr>
            <p:ph type="subTitle" idx="1"/>
          </p:nvPr>
        </p:nvSpPr>
        <p:spPr>
          <a:xfrm>
            <a:off x="3101850" y="2258250"/>
            <a:ext cx="2679900" cy="110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7" name="Google Shape;327;p46"/>
          <p:cNvSpPr/>
          <p:nvPr/>
        </p:nvSpPr>
        <p:spPr>
          <a:xfrm rot="10800000" flipH="1">
            <a:off x="567805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flipH="1">
            <a:off x="-1895866"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flipH="1">
            <a:off x="-3439245"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rot="10800000" flipH="1">
            <a:off x="5857950" y="-1689151"/>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31"/>
        <p:cNvGrpSpPr/>
        <p:nvPr/>
      </p:nvGrpSpPr>
      <p:grpSpPr>
        <a:xfrm>
          <a:off x="0" y="0"/>
          <a:ext cx="0" cy="0"/>
          <a:chOff x="0" y="0"/>
          <a:chExt cx="0" cy="0"/>
        </a:xfrm>
      </p:grpSpPr>
      <p:sp>
        <p:nvSpPr>
          <p:cNvPr id="332" name="Google Shape;332;p47"/>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accent2"/>
        </a:solidFill>
        <a:effectLst/>
      </p:bgPr>
    </p:bg>
    <p:spTree>
      <p:nvGrpSpPr>
        <p:cNvPr id="1" name="Shape 334"/>
        <p:cNvGrpSpPr/>
        <p:nvPr/>
      </p:nvGrpSpPr>
      <p:grpSpPr>
        <a:xfrm>
          <a:off x="0" y="0"/>
          <a:ext cx="0" cy="0"/>
          <a:chOff x="0" y="0"/>
          <a:chExt cx="0" cy="0"/>
        </a:xfrm>
      </p:grpSpPr>
      <p:sp>
        <p:nvSpPr>
          <p:cNvPr id="335" name="Google Shape;335;p48"/>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accent3"/>
        </a:solidFill>
        <a:effectLst/>
      </p:bgPr>
    </p:bg>
    <p:spTree>
      <p:nvGrpSpPr>
        <p:cNvPr id="1" name="Shape 337"/>
        <p:cNvGrpSpPr/>
        <p:nvPr/>
      </p:nvGrpSpPr>
      <p:grpSpPr>
        <a:xfrm>
          <a:off x="0" y="0"/>
          <a:ext cx="0" cy="0"/>
          <a:chOff x="0" y="0"/>
          <a:chExt cx="0" cy="0"/>
        </a:xfrm>
      </p:grpSpPr>
      <p:sp>
        <p:nvSpPr>
          <p:cNvPr id="338" name="Google Shape;338;p49"/>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723900" y="1557625"/>
            <a:ext cx="3436800" cy="241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Arial"/>
              <a:buAutoNum type="arabicPeriod"/>
              <a:defRPr sz="14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a:endParaRPr/>
          </a:p>
        </p:txBody>
      </p:sp>
      <p:sp>
        <p:nvSpPr>
          <p:cNvPr id="40" name="Google Shape;40;p7"/>
          <p:cNvSpPr/>
          <p:nvPr/>
        </p:nvSpPr>
        <p:spPr>
          <a:xfrm flipH="1">
            <a:off x="-2034149" y="320622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flipH="1">
            <a:off x="-1657202" y="386346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ctrTitle"/>
          </p:nvPr>
        </p:nvSpPr>
        <p:spPr>
          <a:xfrm>
            <a:off x="1347750" y="1440000"/>
            <a:ext cx="6448500" cy="2263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9000"/>
              <a:buNone/>
              <a:defRPr sz="9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9"/>
          <p:cNvSpPr/>
          <p:nvPr/>
        </p:nvSpPr>
        <p:spPr>
          <a:xfrm rot="10800000" flipH="1">
            <a:off x="4542425" y="-3810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10800000" flipH="1">
            <a:off x="546850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subTitle" idx="1"/>
          </p:nvPr>
        </p:nvSpPr>
        <p:spPr>
          <a:xfrm>
            <a:off x="5244000" y="3556275"/>
            <a:ext cx="3180000" cy="10443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a:off x="5533650" y="2986150"/>
            <a:ext cx="2886300" cy="161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b="1">
                <a:solidFill>
                  <a:schemeClr val="accen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10"/>
          <p:cNvSpPr/>
          <p:nvPr/>
        </p:nvSpPr>
        <p:spPr>
          <a:xfrm rot="10800000">
            <a:off x="12" y="-1"/>
            <a:ext cx="4398887" cy="1740551"/>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a:off x="5466150" y="75"/>
            <a:ext cx="6493965"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ctrTitle"/>
          </p:nvPr>
        </p:nvSpPr>
        <p:spPr>
          <a:xfrm>
            <a:off x="441803" y="88868"/>
            <a:ext cx="5332200" cy="14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rPr>
              <a:t>Smart Energy </a:t>
            </a:r>
            <a:r>
              <a:rPr lang="en">
                <a:solidFill>
                  <a:schemeClr val="accent3"/>
                </a:solidFill>
              </a:rPr>
              <a:t>Management</a:t>
            </a:r>
            <a:endParaRPr>
              <a:solidFill>
                <a:schemeClr val="accent3"/>
              </a:solidFill>
            </a:endParaRPr>
          </a:p>
        </p:txBody>
      </p:sp>
      <p:sp>
        <p:nvSpPr>
          <p:cNvPr id="349" name="Google Shape;349;p52"/>
          <p:cNvSpPr txBox="1">
            <a:spLocks noGrp="1"/>
          </p:cNvSpPr>
          <p:nvPr>
            <p:ph type="subTitle" idx="1"/>
          </p:nvPr>
        </p:nvSpPr>
        <p:spPr>
          <a:xfrm>
            <a:off x="441803" y="1807524"/>
            <a:ext cx="3653931" cy="91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SMART </a:t>
            </a:r>
            <a:r>
              <a:rPr lang="en-IN" sz="2800" dirty="0" smtClean="0"/>
              <a:t>SOLAR </a:t>
            </a:r>
            <a:r>
              <a:rPr lang="en-IN" sz="2800" dirty="0" smtClean="0"/>
              <a:t>MONITOR</a:t>
            </a:r>
            <a:endParaRPr sz="2800" dirty="0"/>
          </a:p>
        </p:txBody>
      </p:sp>
      <p:sp>
        <p:nvSpPr>
          <p:cNvPr id="350" name="Google Shape;350;p52"/>
          <p:cNvSpPr/>
          <p:nvPr/>
        </p:nvSpPr>
        <p:spPr>
          <a:xfrm>
            <a:off x="6963761" y="542924"/>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7733073" y="1105710"/>
            <a:ext cx="683854" cy="423409"/>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6296053" y="2422052"/>
            <a:ext cx="1177902" cy="1261723"/>
          </a:xfrm>
          <a:custGeom>
            <a:avLst/>
            <a:gdLst/>
            <a:ahLst/>
            <a:cxnLst/>
            <a:rect l="l" t="t" r="r" b="b"/>
            <a:pathLst>
              <a:path w="68984" h="73893" extrusionOk="0">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2"/>
          <p:cNvSpPr/>
          <p:nvPr/>
        </p:nvSpPr>
        <p:spPr>
          <a:xfrm>
            <a:off x="6860280" y="1816862"/>
            <a:ext cx="49927" cy="449790"/>
          </a:xfrm>
          <a:custGeom>
            <a:avLst/>
            <a:gdLst/>
            <a:ahLst/>
            <a:cxnLst/>
            <a:rect l="l" t="t" r="r" b="b"/>
            <a:pathLst>
              <a:path w="2924" h="26342" extrusionOk="0">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52"/>
          <p:cNvGrpSpPr/>
          <p:nvPr/>
        </p:nvGrpSpPr>
        <p:grpSpPr>
          <a:xfrm>
            <a:off x="6995906" y="1911526"/>
            <a:ext cx="1095959" cy="937708"/>
            <a:chOff x="6995906" y="1911526"/>
            <a:chExt cx="1095959" cy="937708"/>
          </a:xfrm>
        </p:grpSpPr>
        <p:sp>
          <p:nvSpPr>
            <p:cNvPr id="355" name="Google Shape;355;p52"/>
            <p:cNvSpPr/>
            <p:nvPr/>
          </p:nvSpPr>
          <p:spPr>
            <a:xfrm>
              <a:off x="7213493" y="2021267"/>
              <a:ext cx="308033" cy="357465"/>
            </a:xfrm>
            <a:custGeom>
              <a:avLst/>
              <a:gdLst/>
              <a:ahLst/>
              <a:cxnLst/>
              <a:rect l="l" t="t" r="r" b="b"/>
              <a:pathLst>
                <a:path w="18040" h="20935" extrusionOk="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a:off x="7472521" y="1911526"/>
              <a:ext cx="142730" cy="629692"/>
            </a:xfrm>
            <a:custGeom>
              <a:avLst/>
              <a:gdLst/>
              <a:ahLst/>
              <a:cxnLst/>
              <a:rect l="l" t="t" r="r" b="b"/>
              <a:pathLst>
                <a:path w="8359" h="36878" extrusionOk="0">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a:off x="6995906" y="2541201"/>
              <a:ext cx="548227" cy="308033"/>
            </a:xfrm>
            <a:custGeom>
              <a:avLst/>
              <a:gdLst/>
              <a:ahLst/>
              <a:cxnLst/>
              <a:rect l="l" t="t" r="r" b="b"/>
              <a:pathLst>
                <a:path w="32107" h="18040" extrusionOk="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7544116" y="2541201"/>
              <a:ext cx="547749" cy="308033"/>
            </a:xfrm>
            <a:custGeom>
              <a:avLst/>
              <a:gdLst/>
              <a:ahLst/>
              <a:cxnLst/>
              <a:rect l="l" t="t" r="r" b="b"/>
              <a:pathLst>
                <a:path w="32079" h="18040" extrusionOk="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7454165" y="2451250"/>
              <a:ext cx="179441" cy="179919"/>
            </a:xfrm>
            <a:custGeom>
              <a:avLst/>
              <a:gdLst/>
              <a:ahLst/>
              <a:cxnLst/>
              <a:rect l="l" t="t" r="r" b="b"/>
              <a:pathLst>
                <a:path w="10509" h="10537" extrusionOk="0">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7493250" y="2490813"/>
              <a:ext cx="101272" cy="101272"/>
            </a:xfrm>
            <a:custGeom>
              <a:avLst/>
              <a:gdLst/>
              <a:ahLst/>
              <a:cxnLst/>
              <a:rect l="l" t="t" r="r" b="b"/>
              <a:pathLst>
                <a:path w="5931" h="5931" extrusionOk="0">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2"/>
            <p:cNvSpPr/>
            <p:nvPr/>
          </p:nvSpPr>
          <p:spPr>
            <a:xfrm>
              <a:off x="7537525" y="1988295"/>
              <a:ext cx="12721" cy="430478"/>
            </a:xfrm>
            <a:custGeom>
              <a:avLst/>
              <a:gdLst/>
              <a:ahLst/>
              <a:cxnLst/>
              <a:rect l="l" t="t" r="r" b="b"/>
              <a:pathLst>
                <a:path w="745" h="25211" extrusionOk="0">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2"/>
            <p:cNvSpPr/>
            <p:nvPr/>
          </p:nvSpPr>
          <p:spPr>
            <a:xfrm>
              <a:off x="7638302" y="2598658"/>
              <a:ext cx="379150" cy="213369"/>
            </a:xfrm>
            <a:custGeom>
              <a:avLst/>
              <a:gdLst/>
              <a:ahLst/>
              <a:cxnLst/>
              <a:rect l="l" t="t" r="r" b="b"/>
              <a:pathLst>
                <a:path w="22205" h="12496" extrusionOk="0">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2"/>
            <p:cNvSpPr/>
            <p:nvPr/>
          </p:nvSpPr>
          <p:spPr>
            <a:xfrm>
              <a:off x="7059016" y="2598658"/>
              <a:ext cx="379150" cy="213369"/>
            </a:xfrm>
            <a:custGeom>
              <a:avLst/>
              <a:gdLst/>
              <a:ahLst/>
              <a:cxnLst/>
              <a:rect l="l" t="t" r="r" b="b"/>
              <a:pathLst>
                <a:path w="22205" h="12496" extrusionOk="0">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2"/>
          <p:cNvSpPr/>
          <p:nvPr/>
        </p:nvSpPr>
        <p:spPr>
          <a:xfrm>
            <a:off x="5149262" y="2926447"/>
            <a:ext cx="115871" cy="274600"/>
          </a:xfrm>
          <a:custGeom>
            <a:avLst/>
            <a:gdLst/>
            <a:ahLst/>
            <a:cxnLst/>
            <a:rect l="l" t="t" r="r" b="b"/>
            <a:pathLst>
              <a:path w="6786" h="16082" extrusionOk="0">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5513796" y="2926447"/>
            <a:ext cx="115871" cy="274600"/>
          </a:xfrm>
          <a:custGeom>
            <a:avLst/>
            <a:gdLst/>
            <a:ahLst/>
            <a:cxnLst/>
            <a:rect l="l" t="t" r="r" b="b"/>
            <a:pathLst>
              <a:path w="6786" h="16082" extrusionOk="0">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5039999" y="3201030"/>
            <a:ext cx="698931" cy="626396"/>
          </a:xfrm>
          <a:custGeom>
            <a:avLst/>
            <a:gdLst/>
            <a:ahLst/>
            <a:cxnLst/>
            <a:rect l="l" t="t" r="r" b="b"/>
            <a:pathLst>
              <a:path w="40933" h="36685" extrusionOk="0">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2"/>
          <p:cNvSpPr/>
          <p:nvPr/>
        </p:nvSpPr>
        <p:spPr>
          <a:xfrm>
            <a:off x="5017392" y="3201030"/>
            <a:ext cx="744146" cy="125279"/>
          </a:xfrm>
          <a:custGeom>
            <a:avLst/>
            <a:gdLst/>
            <a:ahLst/>
            <a:cxnLst/>
            <a:rect l="l" t="t" r="r" b="b"/>
            <a:pathLst>
              <a:path w="43581" h="7337" extrusionOk="0">
                <a:moveTo>
                  <a:pt x="1" y="0"/>
                </a:moveTo>
                <a:lnTo>
                  <a:pt x="1" y="7337"/>
                </a:lnTo>
                <a:lnTo>
                  <a:pt x="43580" y="7337"/>
                </a:lnTo>
                <a:lnTo>
                  <a:pt x="43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2"/>
          <p:cNvSpPr/>
          <p:nvPr/>
        </p:nvSpPr>
        <p:spPr>
          <a:xfrm>
            <a:off x="5298088" y="3371985"/>
            <a:ext cx="182754" cy="377733"/>
          </a:xfrm>
          <a:custGeom>
            <a:avLst/>
            <a:gdLst/>
            <a:ahLst/>
            <a:cxnLst/>
            <a:rect l="l" t="t" r="r" b="b"/>
            <a:pathLst>
              <a:path w="10703" h="22122" extrusionOk="0">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2"/>
          <p:cNvGrpSpPr/>
          <p:nvPr/>
        </p:nvGrpSpPr>
        <p:grpSpPr>
          <a:xfrm>
            <a:off x="3540934" y="2351873"/>
            <a:ext cx="4879181" cy="2248863"/>
            <a:chOff x="3540934" y="2351873"/>
            <a:chExt cx="4879181" cy="2248863"/>
          </a:xfrm>
        </p:grpSpPr>
        <p:sp>
          <p:nvSpPr>
            <p:cNvPr id="370" name="Google Shape;370;p52"/>
            <p:cNvSpPr/>
            <p:nvPr/>
          </p:nvSpPr>
          <p:spPr>
            <a:xfrm>
              <a:off x="6688369" y="3683757"/>
              <a:ext cx="393271" cy="338648"/>
            </a:xfrm>
            <a:custGeom>
              <a:avLst/>
              <a:gdLst/>
              <a:ahLst/>
              <a:cxnLst/>
              <a:rect l="l" t="t" r="r" b="b"/>
              <a:pathLst>
                <a:path w="23032" h="19833" extrusionOk="0">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3905451" y="4467449"/>
              <a:ext cx="4152503" cy="133287"/>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8419" y="3861320"/>
              <a:ext cx="2388280" cy="606145"/>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88370" y="2351873"/>
              <a:ext cx="180858" cy="1850435"/>
            </a:xfrm>
            <a:custGeom>
              <a:avLst/>
              <a:gdLst/>
              <a:ahLst/>
              <a:cxnLst/>
              <a:rect l="l" t="t" r="r" b="b"/>
              <a:pathLst>
                <a:path w="10592" h="108371" extrusionOk="0">
                  <a:moveTo>
                    <a:pt x="3807" y="1"/>
                  </a:moveTo>
                  <a:lnTo>
                    <a:pt x="0" y="108371"/>
                  </a:lnTo>
                  <a:lnTo>
                    <a:pt x="10592" y="108371"/>
                  </a:lnTo>
                  <a:lnTo>
                    <a:pt x="6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7469703" y="2574173"/>
              <a:ext cx="148365" cy="1616832"/>
            </a:xfrm>
            <a:custGeom>
              <a:avLst/>
              <a:gdLst/>
              <a:ahLst/>
              <a:cxnLst/>
              <a:rect l="l" t="t" r="r" b="b"/>
              <a:pathLst>
                <a:path w="8689" h="94690" extrusionOk="0">
                  <a:moveTo>
                    <a:pt x="3145" y="0"/>
                  </a:moveTo>
                  <a:lnTo>
                    <a:pt x="0" y="94690"/>
                  </a:lnTo>
                  <a:lnTo>
                    <a:pt x="8689" y="94690"/>
                  </a:lnTo>
                  <a:lnTo>
                    <a:pt x="5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4044851" y="4008251"/>
              <a:ext cx="2522507" cy="459215"/>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4417855" y="2359881"/>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5329643" y="3699774"/>
              <a:ext cx="712113" cy="834558"/>
            </a:xfrm>
            <a:custGeom>
              <a:avLst/>
              <a:gdLst/>
              <a:ahLst/>
              <a:cxnLst/>
              <a:rect l="l" t="t" r="r" b="b"/>
              <a:pathLst>
                <a:path w="41705" h="48876" extrusionOk="0">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4850211" y="4129295"/>
              <a:ext cx="250098" cy="159207"/>
            </a:xfrm>
            <a:custGeom>
              <a:avLst/>
              <a:gdLst/>
              <a:ahLst/>
              <a:cxnLst/>
              <a:rect l="l" t="t" r="r" b="b"/>
              <a:pathLst>
                <a:path w="14647" h="9324" extrusionOk="0">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722575" y="3991295"/>
              <a:ext cx="503473" cy="210535"/>
            </a:xfrm>
            <a:custGeom>
              <a:avLst/>
              <a:gdLst/>
              <a:ahLst/>
              <a:cxnLst/>
              <a:rect l="l" t="t" r="r" b="b"/>
              <a:pathLst>
                <a:path w="29486" h="12330" extrusionOk="0">
                  <a:moveTo>
                    <a:pt x="3614" y="1"/>
                  </a:moveTo>
                  <a:lnTo>
                    <a:pt x="0" y="12330"/>
                  </a:lnTo>
                  <a:lnTo>
                    <a:pt x="29486" y="12330"/>
                  </a:lnTo>
                  <a:lnTo>
                    <a:pt x="25872"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4713150" y="3985182"/>
              <a:ext cx="521846" cy="223256"/>
            </a:xfrm>
            <a:custGeom>
              <a:avLst/>
              <a:gdLst/>
              <a:ahLst/>
              <a:cxnLst/>
              <a:rect l="l" t="t" r="r" b="b"/>
              <a:pathLst>
                <a:path w="30562" h="13075" extrusionOk="0">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4738113" y="3984704"/>
              <a:ext cx="476171" cy="224195"/>
            </a:xfrm>
            <a:custGeom>
              <a:avLst/>
              <a:gdLst/>
              <a:ahLst/>
              <a:cxnLst/>
              <a:rect l="l" t="t" r="r" b="b"/>
              <a:pathLst>
                <a:path w="27887" h="13130" extrusionOk="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22911" y="3982826"/>
              <a:ext cx="293434" cy="186510"/>
            </a:xfrm>
            <a:custGeom>
              <a:avLst/>
              <a:gdLst/>
              <a:ahLst/>
              <a:cxnLst/>
              <a:rect l="l" t="t" r="r" b="b"/>
              <a:pathLst>
                <a:path w="17185" h="10923" extrusionOk="0">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p:nvPr/>
          </p:nvSpPr>
          <p:spPr>
            <a:xfrm>
              <a:off x="6773624" y="3821280"/>
              <a:ext cx="590129" cy="246802"/>
            </a:xfrm>
            <a:custGeom>
              <a:avLst/>
              <a:gdLst/>
              <a:ahLst/>
              <a:cxnLst/>
              <a:rect l="l" t="t" r="r" b="b"/>
              <a:pathLst>
                <a:path w="34561" h="14454" extrusionOk="0">
                  <a:moveTo>
                    <a:pt x="4220" y="1"/>
                  </a:moveTo>
                  <a:lnTo>
                    <a:pt x="0" y="14454"/>
                  </a:lnTo>
                  <a:lnTo>
                    <a:pt x="34560" y="14454"/>
                  </a:lnTo>
                  <a:lnTo>
                    <a:pt x="30340"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6762320" y="3813737"/>
              <a:ext cx="612258" cy="261879"/>
            </a:xfrm>
            <a:custGeom>
              <a:avLst/>
              <a:gdLst/>
              <a:ahLst/>
              <a:cxnLst/>
              <a:rect l="l" t="t" r="r" b="b"/>
              <a:pathLst>
                <a:path w="35857" h="15337" extrusionOk="0">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a:off x="6791980" y="3813259"/>
              <a:ext cx="557652" cy="262818"/>
            </a:xfrm>
            <a:custGeom>
              <a:avLst/>
              <a:gdLst/>
              <a:ahLst/>
              <a:cxnLst/>
              <a:rect l="l" t="t" r="r" b="b"/>
              <a:pathLst>
                <a:path w="32659" h="15392" extrusionOk="0">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p:nvPr/>
          </p:nvSpPr>
          <p:spPr>
            <a:xfrm>
              <a:off x="7438149" y="369977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2"/>
            <p:cNvSpPr/>
            <p:nvPr/>
          </p:nvSpPr>
          <p:spPr>
            <a:xfrm>
              <a:off x="7473938" y="373416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p:nvPr/>
          </p:nvSpPr>
          <p:spPr>
            <a:xfrm>
              <a:off x="7615234" y="3923012"/>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a:off x="7647249" y="3955045"/>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a:off x="4018487" y="3699774"/>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4063224" y="3734163"/>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3540934" y="3923012"/>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3582836" y="3955045"/>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2"/>
          <p:cNvGrpSpPr/>
          <p:nvPr/>
        </p:nvGrpSpPr>
        <p:grpSpPr>
          <a:xfrm>
            <a:off x="5512379" y="1545592"/>
            <a:ext cx="1332840" cy="1140678"/>
            <a:chOff x="5512379" y="1545592"/>
            <a:chExt cx="1332840" cy="1140678"/>
          </a:xfrm>
        </p:grpSpPr>
        <p:sp>
          <p:nvSpPr>
            <p:cNvPr id="395" name="Google Shape;395;p52"/>
            <p:cNvSpPr/>
            <p:nvPr/>
          </p:nvSpPr>
          <p:spPr>
            <a:xfrm>
              <a:off x="6253673" y="2021267"/>
              <a:ext cx="308033" cy="357465"/>
            </a:xfrm>
            <a:custGeom>
              <a:avLst/>
              <a:gdLst/>
              <a:ahLst/>
              <a:cxnLst/>
              <a:rect l="l" t="t" r="r" b="b"/>
              <a:pathLst>
                <a:path w="18040" h="20935" extrusionOk="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a:off x="6091891" y="1545592"/>
              <a:ext cx="173806" cy="765797"/>
            </a:xfrm>
            <a:custGeom>
              <a:avLst/>
              <a:gdLst/>
              <a:ahLst/>
              <a:cxnLst/>
              <a:rect l="l" t="t" r="r" b="b"/>
              <a:pathLst>
                <a:path w="10179" h="44849" extrusionOk="0">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5512379" y="2311371"/>
              <a:ext cx="666437" cy="374899"/>
            </a:xfrm>
            <a:custGeom>
              <a:avLst/>
              <a:gdLst/>
              <a:ahLst/>
              <a:cxnLst/>
              <a:rect l="l" t="t" r="r" b="b"/>
              <a:pathLst>
                <a:path w="39030" h="21956" extrusionOk="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178799" y="2311371"/>
              <a:ext cx="666420" cy="374899"/>
            </a:xfrm>
            <a:custGeom>
              <a:avLst/>
              <a:gdLst/>
              <a:ahLst/>
              <a:cxnLst/>
              <a:rect l="l" t="t" r="r" b="b"/>
              <a:pathLst>
                <a:path w="39029" h="21956" extrusionOk="0">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6069536" y="2202108"/>
              <a:ext cx="218065" cy="219021"/>
            </a:xfrm>
            <a:custGeom>
              <a:avLst/>
              <a:gdLst/>
              <a:ahLst/>
              <a:cxnLst/>
              <a:rect l="l" t="t" r="r" b="b"/>
              <a:pathLst>
                <a:path w="12771" h="12827" extrusionOk="0">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a:off x="6117090" y="2250158"/>
              <a:ext cx="122940" cy="122923"/>
            </a:xfrm>
            <a:custGeom>
              <a:avLst/>
              <a:gdLst/>
              <a:ahLst/>
              <a:cxnLst/>
              <a:rect l="l" t="t" r="r" b="b"/>
              <a:pathLst>
                <a:path w="7200" h="7199" extrusionOk="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a:off x="6293714" y="2381550"/>
              <a:ext cx="461076" cy="259523"/>
            </a:xfrm>
            <a:custGeom>
              <a:avLst/>
              <a:gdLst/>
              <a:ahLst/>
              <a:cxnLst/>
              <a:rect l="l" t="t" r="r" b="b"/>
              <a:pathLst>
                <a:path w="27003" h="15199" extrusionOk="0">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2"/>
            <p:cNvSpPr/>
            <p:nvPr/>
          </p:nvSpPr>
          <p:spPr>
            <a:xfrm>
              <a:off x="5589148" y="2381550"/>
              <a:ext cx="461093" cy="259523"/>
            </a:xfrm>
            <a:custGeom>
              <a:avLst/>
              <a:gdLst/>
              <a:ahLst/>
              <a:cxnLst/>
              <a:rect l="l" t="t" r="r" b="b"/>
              <a:pathLst>
                <a:path w="27004" h="15199" extrusionOk="0">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6170791" y="1639316"/>
              <a:ext cx="15555" cy="523246"/>
            </a:xfrm>
            <a:custGeom>
              <a:avLst/>
              <a:gdLst/>
              <a:ahLst/>
              <a:cxnLst/>
              <a:rect l="l" t="t" r="r" b="b"/>
              <a:pathLst>
                <a:path w="911" h="30644" extrusionOk="0">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2"/>
          <p:cNvGrpSpPr/>
          <p:nvPr/>
        </p:nvGrpSpPr>
        <p:grpSpPr>
          <a:xfrm>
            <a:off x="3729305" y="1396766"/>
            <a:ext cx="1592824" cy="1362978"/>
            <a:chOff x="3729305" y="1396766"/>
            <a:chExt cx="1592824" cy="1362978"/>
          </a:xfrm>
        </p:grpSpPr>
        <p:sp>
          <p:nvSpPr>
            <p:cNvPr id="405" name="Google Shape;405;p52"/>
            <p:cNvSpPr/>
            <p:nvPr/>
          </p:nvSpPr>
          <p:spPr>
            <a:xfrm>
              <a:off x="4421628" y="1396766"/>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3729305" y="2311850"/>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a:off x="4525717" y="2311850"/>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a:off x="4395247" y="2180918"/>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4452244" y="2238376"/>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4662761" y="2395210"/>
              <a:ext cx="551522"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820674" y="2395210"/>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4516292" y="1508385"/>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227272" y="900223"/>
            <a:ext cx="2586812" cy="543803"/>
          </a:xfrm>
          <a:prstGeom prst="rect">
            <a:avLst/>
          </a:prstGeom>
        </p:spPr>
        <p:txBody>
          <a:bodyPr spcFirstLastPara="1" wrap="square" lIns="91425" tIns="91425" rIns="91425" bIns="91425" anchor="ctr" anchorCtr="0">
            <a:noAutofit/>
          </a:bodyPr>
          <a:lstStyle/>
          <a:p>
            <a:pPr lvl="0" algn="just">
              <a:lnSpc>
                <a:spcPct val="107000"/>
              </a:lnSpc>
              <a:spcBef>
                <a:spcPts val="480"/>
              </a:spcBef>
              <a:spcAft>
                <a:spcPts val="960"/>
              </a:spcAft>
            </a:pPr>
            <a:r>
              <a:rPr lang="en-IN" sz="1800" b="1" kern="0" dirty="0">
                <a:solidFill>
                  <a:srgbClr val="0A0808"/>
                </a:solidFill>
                <a:effectLst/>
                <a:latin typeface="Verdana" panose="020B0604030504040204" pitchFamily="34" charset="0"/>
                <a:ea typeface="Times New Roman" panose="02020603050405020304" pitchFamily="18" charset="0"/>
                <a:cs typeface="Times New Roman" panose="02020603050405020304" pitchFamily="18" charset="0"/>
              </a:rPr>
              <a:t>Application design with UI design (all web pages)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02" y="83010"/>
            <a:ext cx="2466791" cy="4829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887" y="83009"/>
            <a:ext cx="2481595" cy="4829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435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04" y="107573"/>
            <a:ext cx="2746565" cy="4555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263" y="107574"/>
            <a:ext cx="2746655" cy="4555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221" y="161926"/>
            <a:ext cx="2908046" cy="4500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44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45" y="130629"/>
            <a:ext cx="2457447" cy="446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60" y="130629"/>
            <a:ext cx="2978758" cy="440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474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 Video</a:t>
            </a:r>
          </a:p>
        </p:txBody>
      </p:sp>
      <p:pic>
        <p:nvPicPr>
          <p:cNvPr id="2" name="IOT case study">
            <a:hlinkClick r:id="" action="ppaction://media"/>
            <a:extLst>
              <a:ext uri="{FF2B5EF4-FFF2-40B4-BE49-F238E27FC236}">
                <a16:creationId xmlns:a16="http://schemas.microsoft.com/office/drawing/2014/main" xmlns="" id="{A862CF81-3524-30C5-F88F-1768FF928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7718" y="678482"/>
            <a:ext cx="7130902" cy="4011132"/>
          </a:xfrm>
          <a:prstGeom prst="rect">
            <a:avLst/>
          </a:prstGeom>
        </p:spPr>
      </p:pic>
    </p:spTree>
    <p:extLst>
      <p:ext uri="{BB962C8B-B14F-4D97-AF65-F5344CB8AC3E}">
        <p14:creationId xmlns:p14="http://schemas.microsoft.com/office/powerpoint/2010/main" val="5220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 STACK</a:t>
            </a:r>
          </a:p>
        </p:txBody>
      </p:sp>
      <p:pic>
        <p:nvPicPr>
          <p:cNvPr id="1026" name="Picture 2" descr="Arduino Logo PNG Transparent (1) – Brands Logos">
            <a:extLst>
              <a:ext uri="{FF2B5EF4-FFF2-40B4-BE49-F238E27FC236}">
                <a16:creationId xmlns:a16="http://schemas.microsoft.com/office/drawing/2014/main" xmlns="" id="{D2108453-F78F-7DCD-CB7F-8A9E4C1F7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64" y="786928"/>
            <a:ext cx="808398" cy="809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ED7831E1-A8E5-7B42-F909-3F3CEB322AA7}"/>
              </a:ext>
            </a:extLst>
          </p:cNvPr>
          <p:cNvSpPr txBox="1"/>
          <p:nvPr/>
        </p:nvSpPr>
        <p:spPr>
          <a:xfrm>
            <a:off x="1935125" y="900223"/>
            <a:ext cx="6500037" cy="923330"/>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Arduino: </a:t>
            </a:r>
            <a:r>
              <a:rPr lang="en-IN" sz="1800" dirty="0"/>
              <a:t>We Intend on Using Arduino IDE and ESP32 microcontroller for controlling the sensors and the display in the smart monitor.</a:t>
            </a:r>
          </a:p>
        </p:txBody>
      </p:sp>
      <p:pic>
        <p:nvPicPr>
          <p:cNvPr id="1028" name="Picture 4">
            <a:extLst>
              <a:ext uri="{FF2B5EF4-FFF2-40B4-BE49-F238E27FC236}">
                <a16:creationId xmlns:a16="http://schemas.microsoft.com/office/drawing/2014/main" xmlns="" id="{438EDB9E-6F76-DF32-2D09-3BA8CE24B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2" y="1445987"/>
            <a:ext cx="808398" cy="8083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ws Icon in Aegis">
            <a:extLst>
              <a:ext uri="{FF2B5EF4-FFF2-40B4-BE49-F238E27FC236}">
                <a16:creationId xmlns:a16="http://schemas.microsoft.com/office/drawing/2014/main" xmlns="" id="{D0F8B5C4-414B-8266-7598-4759A177F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261" y="2109854"/>
            <a:ext cx="868480" cy="8684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65232184-A299-4498-BF27-FBDC35078D08}"/>
              </a:ext>
            </a:extLst>
          </p:cNvPr>
          <p:cNvSpPr txBox="1"/>
          <p:nvPr/>
        </p:nvSpPr>
        <p:spPr>
          <a:xfrm>
            <a:off x="1935125" y="2107373"/>
            <a:ext cx="6500037" cy="1200329"/>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AWS: </a:t>
            </a:r>
            <a:r>
              <a:rPr lang="en-IN" sz="1800" dirty="0"/>
              <a:t>We intend on using AWS as our cloud backend. It will be used to store and analyse the data sent from the smart meter. It is also used to send insights to the user’s app.</a:t>
            </a:r>
          </a:p>
        </p:txBody>
      </p:sp>
      <p:pic>
        <p:nvPicPr>
          <p:cNvPr id="5" name="Picture 4">
            <a:extLst>
              <a:ext uri="{FF2B5EF4-FFF2-40B4-BE49-F238E27FC236}">
                <a16:creationId xmlns:a16="http://schemas.microsoft.com/office/drawing/2014/main" xmlns="" id="{BD696D26-92E3-6EF8-6B30-AB6C5982D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2" y="2834006"/>
            <a:ext cx="808398" cy="8083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Updated] Blynk - IoT for Arduino, ESP8266/32, Raspberry Pi for PC / Mac  / Windows 11,10,8,7 / Android (Mod) Download (2023)">
            <a:extLst>
              <a:ext uri="{FF2B5EF4-FFF2-40B4-BE49-F238E27FC236}">
                <a16:creationId xmlns:a16="http://schemas.microsoft.com/office/drawing/2014/main" xmlns="" id="{78E4E770-0F7A-A235-AC72-2858D67E9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261" y="3497670"/>
            <a:ext cx="850605" cy="850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6D4E3D99-F94A-230A-EBE8-15D8432CEBF2}"/>
              </a:ext>
            </a:extLst>
          </p:cNvPr>
          <p:cNvSpPr txBox="1"/>
          <p:nvPr/>
        </p:nvSpPr>
        <p:spPr>
          <a:xfrm>
            <a:off x="1935125" y="3457738"/>
            <a:ext cx="6500037" cy="923330"/>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Blynk App: </a:t>
            </a:r>
            <a:r>
              <a:rPr lang="en-IN" sz="1800" dirty="0"/>
              <a:t>The Blynk app</a:t>
            </a:r>
            <a:r>
              <a:rPr lang="en-IN" sz="1800" b="1" dirty="0"/>
              <a:t> </a:t>
            </a:r>
            <a:r>
              <a:rPr lang="en-IN" sz="1800" dirty="0"/>
              <a:t>is used by the customer to control his devices remotely, view historical and live data analysis and calculate his Electricity Bill.</a:t>
            </a:r>
            <a:r>
              <a:rPr lang="en-IN" sz="1800" b="1" dirty="0"/>
              <a:t> </a:t>
            </a:r>
          </a:p>
        </p:txBody>
      </p:sp>
    </p:spTree>
    <p:extLst>
      <p:ext uri="{BB962C8B-B14F-4D97-AF65-F5344CB8AC3E}">
        <p14:creationId xmlns:p14="http://schemas.microsoft.com/office/powerpoint/2010/main" val="383050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590669" y="40461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Budget for Case study prototype building:</a:t>
            </a:r>
          </a:p>
        </p:txBody>
      </p:sp>
      <p:sp>
        <p:nvSpPr>
          <p:cNvPr id="4" name="TextBox 3">
            <a:extLst>
              <a:ext uri="{FF2B5EF4-FFF2-40B4-BE49-F238E27FC236}">
                <a16:creationId xmlns:a16="http://schemas.microsoft.com/office/drawing/2014/main" xmlns="" id="{81A34150-C955-8BE2-1B0E-DE9510A4C345}"/>
              </a:ext>
            </a:extLst>
          </p:cNvPr>
          <p:cNvSpPr txBox="1"/>
          <p:nvPr/>
        </p:nvSpPr>
        <p:spPr>
          <a:xfrm>
            <a:off x="590669" y="1046532"/>
            <a:ext cx="6375991" cy="3310265"/>
          </a:xfrm>
          <a:prstGeom prst="rect">
            <a:avLst/>
          </a:prstGeom>
          <a:noFill/>
        </p:spPr>
        <p:txBody>
          <a:bodyPr wrap="square">
            <a:spAutoFit/>
          </a:bodyPr>
          <a:lstStyle/>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Budget for Hardware components and sensors: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ESP32 Microcontroller: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500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ACS712 Current Sensor: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200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ZMPT101B Voltage Sensor: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120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JHD162A LCD DISPLAY: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250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Relay Module: </a:t>
            </a: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INR 150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Breadboard:</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 INR 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Resistors and Connecting Wires:</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 INR 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685800" algn="just">
              <a:lnSpc>
                <a:spcPct val="107000"/>
              </a:lnSpc>
              <a:spcAft>
                <a:spcPts val="600"/>
              </a:spcAft>
            </a:pP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Cloud Services: </a:t>
            </a: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We can use free hosting services like Render or Heroku. Or Else we can make use of the $100 free credits provided by AWS.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161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2" name="Google Shape;451;p55">
            <a:extLst>
              <a:ext uri="{FF2B5EF4-FFF2-40B4-BE49-F238E27FC236}">
                <a16:creationId xmlns:a16="http://schemas.microsoft.com/office/drawing/2014/main" xmlns="" id="{AE975B7F-A56A-33D2-E2C2-AF6F25D4CD4D}"/>
              </a:ext>
            </a:extLst>
          </p:cNvPr>
          <p:cNvSpPr txBox="1">
            <a:spLocks noGrp="1"/>
          </p:cNvSpPr>
          <p:nvPr/>
        </p:nvSpPr>
        <p:spPr>
          <a:xfrm>
            <a:off x="640080" y="666170"/>
            <a:ext cx="7960030" cy="595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pPr algn="ctr"/>
            <a:r>
              <a:rPr lang="en" sz="3200">
                <a:solidFill>
                  <a:srgbClr val="92D050"/>
                </a:solidFill>
              </a:rPr>
              <a:t>THANK YOU!!!</a:t>
            </a:r>
            <a:endParaRPr lang="en" sz="3200"/>
          </a:p>
        </p:txBody>
      </p:sp>
      <p:graphicFrame>
        <p:nvGraphicFramePr>
          <p:cNvPr id="2" name="Table 2">
            <a:extLst>
              <a:ext uri="{FF2B5EF4-FFF2-40B4-BE49-F238E27FC236}">
                <a16:creationId xmlns:a16="http://schemas.microsoft.com/office/drawing/2014/main" xmlns="" id="{64B03F97-BB9F-3A7E-4C1A-D6ED2FDA9162}"/>
              </a:ext>
            </a:extLst>
          </p:cNvPr>
          <p:cNvGraphicFramePr>
            <a:graphicFrameLocks noGrp="1"/>
          </p:cNvGraphicFramePr>
          <p:nvPr>
            <p:extLst>
              <p:ext uri="{D42A27DB-BD31-4B8C-83A1-F6EECF244321}">
                <p14:modId xmlns:p14="http://schemas.microsoft.com/office/powerpoint/2010/main" val="101699883"/>
              </p:ext>
            </p:extLst>
          </p:nvPr>
        </p:nvGraphicFramePr>
        <p:xfrm>
          <a:off x="1572095" y="2033270"/>
          <a:ext cx="6096000" cy="1483360"/>
        </p:xfrm>
        <a:graphic>
          <a:graphicData uri="http://schemas.openxmlformats.org/drawingml/2006/table">
            <a:tbl>
              <a:tblPr firstRow="1" bandRow="1">
                <a:tableStyleId>{07585B2F-DE35-4FA0-869B-3C514DA1DCD3}</a:tableStyleId>
              </a:tblPr>
              <a:tblGrid>
                <a:gridCol w="3048000">
                  <a:extLst>
                    <a:ext uri="{9D8B030D-6E8A-4147-A177-3AD203B41FA5}">
                      <a16:colId xmlns:a16="http://schemas.microsoft.com/office/drawing/2014/main" xmlns="" val="2192727997"/>
                    </a:ext>
                  </a:extLst>
                </a:gridCol>
                <a:gridCol w="3048000">
                  <a:extLst>
                    <a:ext uri="{9D8B030D-6E8A-4147-A177-3AD203B41FA5}">
                      <a16:colId xmlns:a16="http://schemas.microsoft.com/office/drawing/2014/main" xmlns="" val="4058917281"/>
                    </a:ext>
                  </a:extLst>
                </a:gridCol>
              </a:tblGrid>
              <a:tr h="370840">
                <a:tc>
                  <a:txBody>
                    <a:bodyPr/>
                    <a:lstStyle/>
                    <a:p>
                      <a:r>
                        <a:rPr lang="en-IN"/>
                        <a:t>Praveen Kumar M</a:t>
                      </a:r>
                    </a:p>
                  </a:txBody>
                  <a:tcPr/>
                </a:tc>
                <a:tc>
                  <a:txBody>
                    <a:bodyPr/>
                    <a:lstStyle/>
                    <a:p>
                      <a:r>
                        <a:rPr lang="en-IN"/>
                        <a:t>CB.EN.U4CSE20449</a:t>
                      </a:r>
                    </a:p>
                  </a:txBody>
                  <a:tcPr/>
                </a:tc>
                <a:extLst>
                  <a:ext uri="{0D108BD9-81ED-4DB2-BD59-A6C34878D82A}">
                    <a16:rowId xmlns:a16="http://schemas.microsoft.com/office/drawing/2014/main" xmlns="" val="1914218775"/>
                  </a:ext>
                </a:extLst>
              </a:tr>
              <a:tr h="370840">
                <a:tc>
                  <a:txBody>
                    <a:bodyPr/>
                    <a:lstStyle/>
                    <a:p>
                      <a:r>
                        <a:rPr lang="en-IN"/>
                        <a:t>Pradeep Karthik M</a:t>
                      </a:r>
                    </a:p>
                  </a:txBody>
                  <a:tcPr/>
                </a:tc>
                <a:tc>
                  <a:txBody>
                    <a:bodyPr/>
                    <a:lstStyle/>
                    <a:p>
                      <a:r>
                        <a:rPr lang="en-IN"/>
                        <a:t>CB.EN.U4CSE20447</a:t>
                      </a:r>
                    </a:p>
                  </a:txBody>
                  <a:tcPr/>
                </a:tc>
                <a:extLst>
                  <a:ext uri="{0D108BD9-81ED-4DB2-BD59-A6C34878D82A}">
                    <a16:rowId xmlns:a16="http://schemas.microsoft.com/office/drawing/2014/main" xmlns="" val="1250131395"/>
                  </a:ext>
                </a:extLst>
              </a:tr>
              <a:tr h="370840">
                <a:tc>
                  <a:txBody>
                    <a:bodyPr/>
                    <a:lstStyle/>
                    <a:p>
                      <a:r>
                        <a:rPr lang="en-IN" dirty="0" err="1"/>
                        <a:t>Maheshvar</a:t>
                      </a:r>
                      <a:r>
                        <a:rPr lang="en-IN" dirty="0"/>
                        <a:t> J P</a:t>
                      </a:r>
                    </a:p>
                  </a:txBody>
                  <a:tcPr/>
                </a:tc>
                <a:tc>
                  <a:txBody>
                    <a:bodyPr/>
                    <a:lstStyle/>
                    <a:p>
                      <a:r>
                        <a:rPr lang="en-IN"/>
                        <a:t>CB.EN.U4CSE20436</a:t>
                      </a:r>
                    </a:p>
                  </a:txBody>
                  <a:tcPr/>
                </a:tc>
                <a:extLst>
                  <a:ext uri="{0D108BD9-81ED-4DB2-BD59-A6C34878D82A}">
                    <a16:rowId xmlns:a16="http://schemas.microsoft.com/office/drawing/2014/main" xmlns="" val="1437681117"/>
                  </a:ext>
                </a:extLst>
              </a:tr>
              <a:tr h="370840">
                <a:tc>
                  <a:txBody>
                    <a:bodyPr/>
                    <a:lstStyle/>
                    <a:p>
                      <a:r>
                        <a:rPr lang="en-IN"/>
                        <a:t>Guruprasad K S</a:t>
                      </a:r>
                    </a:p>
                  </a:txBody>
                  <a:tcPr/>
                </a:tc>
                <a:tc>
                  <a:txBody>
                    <a:bodyPr/>
                    <a:lstStyle/>
                    <a:p>
                      <a:r>
                        <a:rPr lang="en-IN" dirty="0"/>
                        <a:t>CB.EN.U4CSE20421</a:t>
                      </a:r>
                    </a:p>
                  </a:txBody>
                  <a:tcPr/>
                </a:tc>
                <a:extLst>
                  <a:ext uri="{0D108BD9-81ED-4DB2-BD59-A6C34878D82A}">
                    <a16:rowId xmlns:a16="http://schemas.microsoft.com/office/drawing/2014/main" xmlns="" val="3509223742"/>
                  </a:ext>
                </a:extLst>
              </a:tr>
            </a:tbl>
          </a:graphicData>
        </a:graphic>
      </p:graphicFrame>
      <p:sp>
        <p:nvSpPr>
          <p:cNvPr id="3" name="TextBox 2">
            <a:extLst>
              <a:ext uri="{FF2B5EF4-FFF2-40B4-BE49-F238E27FC236}">
                <a16:creationId xmlns:a16="http://schemas.microsoft.com/office/drawing/2014/main" xmlns="" id="{BDE2BE76-294B-BCAF-E02B-28075E2C47C3}"/>
              </a:ext>
            </a:extLst>
          </p:cNvPr>
          <p:cNvSpPr txBox="1"/>
          <p:nvPr/>
        </p:nvSpPr>
        <p:spPr>
          <a:xfrm>
            <a:off x="1572095" y="1544009"/>
            <a:ext cx="3267456" cy="307777"/>
          </a:xfrm>
          <a:prstGeom prst="rect">
            <a:avLst/>
          </a:prstGeom>
          <a:noFill/>
        </p:spPr>
        <p:txBody>
          <a:bodyPr wrap="square" rtlCol="0">
            <a:spAutoFit/>
          </a:bodyPr>
          <a:lstStyle/>
          <a:p>
            <a:r>
              <a:rPr lang="en-IN" b="1"/>
              <a:t>TEAM MEMBERS</a:t>
            </a:r>
          </a:p>
        </p:txBody>
      </p:sp>
    </p:spTree>
    <p:extLst>
      <p:ext uri="{BB962C8B-B14F-4D97-AF65-F5344CB8AC3E}">
        <p14:creationId xmlns:p14="http://schemas.microsoft.com/office/powerpoint/2010/main" val="3363201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0" name="Google Shape;448;p55">
            <a:extLst>
              <a:ext uri="{FF2B5EF4-FFF2-40B4-BE49-F238E27FC236}">
                <a16:creationId xmlns:a16="http://schemas.microsoft.com/office/drawing/2014/main" xmlns="" id="{BB8D5078-FA02-9A5C-02EE-87D0E840CF55}"/>
              </a:ext>
            </a:extLst>
          </p:cNvPr>
          <p:cNvSpPr txBox="1">
            <a:spLocks noGrp="1"/>
          </p:cNvSpPr>
          <p:nvPr/>
        </p:nvSpPr>
        <p:spPr>
          <a:xfrm>
            <a:off x="865252"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01</a:t>
            </a:r>
            <a:endParaRPr/>
          </a:p>
        </p:txBody>
      </p:sp>
      <p:sp>
        <p:nvSpPr>
          <p:cNvPr id="21" name="Google Shape;449;p55">
            <a:extLst>
              <a:ext uri="{FF2B5EF4-FFF2-40B4-BE49-F238E27FC236}">
                <a16:creationId xmlns:a16="http://schemas.microsoft.com/office/drawing/2014/main" xmlns="" id="{0E6E03B3-650A-9871-EEDB-AC2A78D82C7E}"/>
              </a:ext>
            </a:extLst>
          </p:cNvPr>
          <p:cNvSpPr txBox="1">
            <a:spLocks noGrp="1"/>
          </p:cNvSpPr>
          <p:nvPr/>
        </p:nvSpPr>
        <p:spPr>
          <a:xfrm>
            <a:off x="779079" y="2274233"/>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lvl="0" indent="0" algn="l" rtl="0">
              <a:spcBef>
                <a:spcPts val="0"/>
              </a:spcBef>
              <a:spcAft>
                <a:spcPts val="0"/>
              </a:spcAft>
              <a:buNone/>
            </a:pPr>
            <a:r>
              <a:rPr lang="en" dirty="0"/>
              <a:t>Introduction</a:t>
            </a:r>
          </a:p>
        </p:txBody>
      </p:sp>
      <p:sp>
        <p:nvSpPr>
          <p:cNvPr id="22" name="Google Shape;451;p55">
            <a:extLst>
              <a:ext uri="{FF2B5EF4-FFF2-40B4-BE49-F238E27FC236}">
                <a16:creationId xmlns:a16="http://schemas.microsoft.com/office/drawing/2014/main" xmlns="" id="{AE975B7F-A56A-33D2-E2C2-AF6F25D4CD4D}"/>
              </a:ext>
            </a:extLst>
          </p:cNvPr>
          <p:cNvSpPr txBox="1">
            <a:spLocks noGrp="1"/>
          </p:cNvSpPr>
          <p:nvPr/>
        </p:nvSpPr>
        <p:spPr>
          <a:xfrm>
            <a:off x="771525" y="602279"/>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pPr marL="0" lvl="0" indent="0" algn="l" rtl="0">
              <a:spcBef>
                <a:spcPts val="0"/>
              </a:spcBef>
              <a:spcAft>
                <a:spcPts val="0"/>
              </a:spcAft>
              <a:buNone/>
            </a:pPr>
            <a:r>
              <a:rPr lang="en"/>
              <a:t>Contents</a:t>
            </a:r>
            <a:endParaRPr/>
          </a:p>
        </p:txBody>
      </p:sp>
      <p:sp>
        <p:nvSpPr>
          <p:cNvPr id="23" name="Google Shape;452;p55">
            <a:extLst>
              <a:ext uri="{FF2B5EF4-FFF2-40B4-BE49-F238E27FC236}">
                <a16:creationId xmlns:a16="http://schemas.microsoft.com/office/drawing/2014/main" xmlns="" id="{4B1C78A9-A7DF-91D6-C975-F5700D6A244B}"/>
              </a:ext>
            </a:extLst>
          </p:cNvPr>
          <p:cNvSpPr txBox="1">
            <a:spLocks noGrp="1"/>
          </p:cNvSpPr>
          <p:nvPr/>
        </p:nvSpPr>
        <p:spPr>
          <a:xfrm>
            <a:off x="3648377"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02</a:t>
            </a:r>
            <a:endParaRPr/>
          </a:p>
        </p:txBody>
      </p:sp>
      <p:sp>
        <p:nvSpPr>
          <p:cNvPr id="24" name="Google Shape;453;p55">
            <a:extLst>
              <a:ext uri="{FF2B5EF4-FFF2-40B4-BE49-F238E27FC236}">
                <a16:creationId xmlns:a16="http://schemas.microsoft.com/office/drawing/2014/main" xmlns="" id="{CD9BB0C0-4841-956A-89B5-39DEBD7E6659}"/>
              </a:ext>
            </a:extLst>
          </p:cNvPr>
          <p:cNvSpPr txBox="1">
            <a:spLocks noGrp="1"/>
          </p:cNvSpPr>
          <p:nvPr/>
        </p:nvSpPr>
        <p:spPr>
          <a:xfrm>
            <a:off x="3532849" y="2167287"/>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t>Solution Overview</a:t>
            </a:r>
            <a:endParaRPr lang="en-US" dirty="0"/>
          </a:p>
        </p:txBody>
      </p:sp>
      <p:sp>
        <p:nvSpPr>
          <p:cNvPr id="25" name="Google Shape;455;p55">
            <a:extLst>
              <a:ext uri="{FF2B5EF4-FFF2-40B4-BE49-F238E27FC236}">
                <a16:creationId xmlns:a16="http://schemas.microsoft.com/office/drawing/2014/main" xmlns="" id="{39BD2932-9F13-4172-6F38-24BF4A039255}"/>
              </a:ext>
            </a:extLst>
          </p:cNvPr>
          <p:cNvSpPr txBox="1">
            <a:spLocks noGrp="1"/>
          </p:cNvSpPr>
          <p:nvPr/>
        </p:nvSpPr>
        <p:spPr>
          <a:xfrm>
            <a:off x="6431502"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03</a:t>
            </a:r>
            <a:endParaRPr/>
          </a:p>
        </p:txBody>
      </p:sp>
      <p:sp>
        <p:nvSpPr>
          <p:cNvPr id="26" name="Google Shape;458;p55">
            <a:extLst>
              <a:ext uri="{FF2B5EF4-FFF2-40B4-BE49-F238E27FC236}">
                <a16:creationId xmlns:a16="http://schemas.microsoft.com/office/drawing/2014/main" xmlns="" id="{D00C32B9-F2DB-7692-A962-AA1CBD4B2B4C}"/>
              </a:ext>
            </a:extLst>
          </p:cNvPr>
          <p:cNvSpPr txBox="1">
            <a:spLocks noGrp="1"/>
          </p:cNvSpPr>
          <p:nvPr/>
        </p:nvSpPr>
        <p:spPr>
          <a:xfrm>
            <a:off x="732345" y="3038371"/>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04</a:t>
            </a:r>
            <a:endParaRPr/>
          </a:p>
        </p:txBody>
      </p:sp>
      <p:sp>
        <p:nvSpPr>
          <p:cNvPr id="27" name="Google Shape;461;p55">
            <a:extLst>
              <a:ext uri="{FF2B5EF4-FFF2-40B4-BE49-F238E27FC236}">
                <a16:creationId xmlns:a16="http://schemas.microsoft.com/office/drawing/2014/main" xmlns="" id="{03EA34DC-486A-EBB4-D464-AB1E22CFCF16}"/>
              </a:ext>
            </a:extLst>
          </p:cNvPr>
          <p:cNvSpPr txBox="1">
            <a:spLocks noGrp="1"/>
          </p:cNvSpPr>
          <p:nvPr/>
        </p:nvSpPr>
        <p:spPr>
          <a:xfrm>
            <a:off x="3671801" y="3134063"/>
            <a:ext cx="2104425" cy="396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dirty="0"/>
              <a:t>05</a:t>
            </a:r>
            <a:endParaRPr lang="en-IN" dirty="0"/>
          </a:p>
        </p:txBody>
      </p:sp>
      <p:sp>
        <p:nvSpPr>
          <p:cNvPr id="28" name="Google Shape;462;p55">
            <a:extLst>
              <a:ext uri="{FF2B5EF4-FFF2-40B4-BE49-F238E27FC236}">
                <a16:creationId xmlns:a16="http://schemas.microsoft.com/office/drawing/2014/main" xmlns="" id="{70E3CE19-3CD2-C2E9-B0B1-EFCCD0B813BB}"/>
              </a:ext>
            </a:extLst>
          </p:cNvPr>
          <p:cNvSpPr txBox="1">
            <a:spLocks noGrp="1"/>
          </p:cNvSpPr>
          <p:nvPr/>
        </p:nvSpPr>
        <p:spPr>
          <a:xfrm>
            <a:off x="3568885" y="3735184"/>
            <a:ext cx="2090137" cy="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solidFill>
                  <a:schemeClr val="tx1"/>
                </a:solidFill>
              </a:rPr>
              <a:t>Visualization</a:t>
            </a:r>
          </a:p>
        </p:txBody>
      </p:sp>
      <p:sp>
        <p:nvSpPr>
          <p:cNvPr id="29" name="Google Shape;467;p55">
            <a:extLst>
              <a:ext uri="{FF2B5EF4-FFF2-40B4-BE49-F238E27FC236}">
                <a16:creationId xmlns:a16="http://schemas.microsoft.com/office/drawing/2014/main" xmlns="" id="{3EC0DC7F-3E78-A145-6482-2CFFDFC4FD90}"/>
              </a:ext>
            </a:extLst>
          </p:cNvPr>
          <p:cNvSpPr/>
          <p:nvPr/>
        </p:nvSpPr>
        <p:spPr>
          <a:xfrm rot="5400000">
            <a:off x="1272600" y="15264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468;p55">
            <a:extLst>
              <a:ext uri="{FF2B5EF4-FFF2-40B4-BE49-F238E27FC236}">
                <a16:creationId xmlns:a16="http://schemas.microsoft.com/office/drawing/2014/main" xmlns="" id="{38C6F78F-8C10-F970-9A00-E3BA32F6356E}"/>
              </a:ext>
            </a:extLst>
          </p:cNvPr>
          <p:cNvSpPr/>
          <p:nvPr/>
        </p:nvSpPr>
        <p:spPr>
          <a:xfrm rot="5400000">
            <a:off x="1272600" y="3205723"/>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469;p55">
            <a:extLst>
              <a:ext uri="{FF2B5EF4-FFF2-40B4-BE49-F238E27FC236}">
                <a16:creationId xmlns:a16="http://schemas.microsoft.com/office/drawing/2014/main" xmlns="" id="{18DCC04C-31AE-AB48-5C48-E57DE5E17C46}"/>
              </a:ext>
            </a:extLst>
          </p:cNvPr>
          <p:cNvSpPr/>
          <p:nvPr/>
        </p:nvSpPr>
        <p:spPr>
          <a:xfrm rot="5400000">
            <a:off x="4055725" y="15259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470;p55">
            <a:extLst>
              <a:ext uri="{FF2B5EF4-FFF2-40B4-BE49-F238E27FC236}">
                <a16:creationId xmlns:a16="http://schemas.microsoft.com/office/drawing/2014/main" xmlns="" id="{1294BB90-F0B4-3BD6-CC2D-ECF293319AB1}"/>
              </a:ext>
            </a:extLst>
          </p:cNvPr>
          <p:cNvSpPr/>
          <p:nvPr/>
        </p:nvSpPr>
        <p:spPr>
          <a:xfrm rot="5400000">
            <a:off x="4055725" y="3135959"/>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471;p55">
            <a:extLst>
              <a:ext uri="{FF2B5EF4-FFF2-40B4-BE49-F238E27FC236}">
                <a16:creationId xmlns:a16="http://schemas.microsoft.com/office/drawing/2014/main" xmlns="" id="{6F8B29A7-E45E-AF41-D472-875C94B11133}"/>
              </a:ext>
            </a:extLst>
          </p:cNvPr>
          <p:cNvSpPr/>
          <p:nvPr/>
        </p:nvSpPr>
        <p:spPr>
          <a:xfrm rot="5400000">
            <a:off x="6838850" y="15259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Subtitle 2">
            <a:extLst>
              <a:ext uri="{FF2B5EF4-FFF2-40B4-BE49-F238E27FC236}">
                <a16:creationId xmlns:a16="http://schemas.microsoft.com/office/drawing/2014/main" xmlns="" id="{3D5A695F-279C-0C05-9E3A-CE587B787DB2}"/>
              </a:ext>
            </a:extLst>
          </p:cNvPr>
          <p:cNvSpPr>
            <a:spLocks noGrp="1"/>
          </p:cNvSpPr>
          <p:nvPr/>
        </p:nvSpPr>
        <p:spPr>
          <a:xfrm>
            <a:off x="639978" y="3689211"/>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r>
              <a:rPr lang="en-IN" dirty="0">
                <a:solidFill>
                  <a:schemeClr val="tx1"/>
                </a:solidFill>
              </a:rPr>
              <a:t>Features</a:t>
            </a:r>
            <a:endParaRPr lang="en-US" dirty="0">
              <a:solidFill>
                <a:schemeClr val="tx1"/>
              </a:solidFill>
            </a:endParaRPr>
          </a:p>
        </p:txBody>
      </p:sp>
      <p:sp>
        <p:nvSpPr>
          <p:cNvPr id="35" name="Subtitle 5">
            <a:extLst>
              <a:ext uri="{FF2B5EF4-FFF2-40B4-BE49-F238E27FC236}">
                <a16:creationId xmlns:a16="http://schemas.microsoft.com/office/drawing/2014/main" xmlns="" id="{980C4034-89D4-F47F-AA27-5AF85A684826}"/>
              </a:ext>
            </a:extLst>
          </p:cNvPr>
          <p:cNvSpPr>
            <a:spLocks noGrp="1"/>
          </p:cNvSpPr>
          <p:nvPr/>
        </p:nvSpPr>
        <p:spPr>
          <a:xfrm>
            <a:off x="6286619" y="2129183"/>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r>
              <a:rPr lang="en-IN" dirty="0">
                <a:solidFill>
                  <a:schemeClr val="tx1"/>
                </a:solidFill>
              </a:rPr>
              <a:t>Key Benefits</a:t>
            </a:r>
            <a:endParaRPr lang="en-US" dirty="0">
              <a:solidFill>
                <a:schemeClr val="tx1"/>
              </a:solidFill>
            </a:endParaRPr>
          </a:p>
        </p:txBody>
      </p:sp>
      <p:sp>
        <p:nvSpPr>
          <p:cNvPr id="5" name="Google Shape;461;p55">
            <a:extLst>
              <a:ext uri="{FF2B5EF4-FFF2-40B4-BE49-F238E27FC236}">
                <a16:creationId xmlns:a16="http://schemas.microsoft.com/office/drawing/2014/main" xmlns="" id="{08B47E2E-80E4-FBBB-788F-83DE6365F797}"/>
              </a:ext>
            </a:extLst>
          </p:cNvPr>
          <p:cNvSpPr txBox="1">
            <a:spLocks noGrp="1"/>
          </p:cNvSpPr>
          <p:nvPr/>
        </p:nvSpPr>
        <p:spPr>
          <a:xfrm>
            <a:off x="6431497" y="3102664"/>
            <a:ext cx="2104425" cy="396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dirty="0"/>
              <a:t>06</a:t>
            </a:r>
            <a:endParaRPr lang="en-IN" dirty="0"/>
          </a:p>
        </p:txBody>
      </p:sp>
      <p:sp>
        <p:nvSpPr>
          <p:cNvPr id="6" name="Google Shape;462;p55">
            <a:extLst>
              <a:ext uri="{FF2B5EF4-FFF2-40B4-BE49-F238E27FC236}">
                <a16:creationId xmlns:a16="http://schemas.microsoft.com/office/drawing/2014/main" xmlns="" id="{4B046CAC-0AE2-B1C3-0F19-D80E4FF4C173}"/>
              </a:ext>
            </a:extLst>
          </p:cNvPr>
          <p:cNvSpPr txBox="1">
            <a:spLocks noGrp="1"/>
          </p:cNvSpPr>
          <p:nvPr/>
        </p:nvSpPr>
        <p:spPr>
          <a:xfrm>
            <a:off x="6328581" y="3703785"/>
            <a:ext cx="2090137" cy="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solidFill>
                  <a:schemeClr val="tx1"/>
                </a:solidFill>
              </a:rPr>
              <a:t>Tech Stack</a:t>
            </a:r>
          </a:p>
        </p:txBody>
      </p:sp>
      <p:sp>
        <p:nvSpPr>
          <p:cNvPr id="7" name="Google Shape;470;p55">
            <a:extLst>
              <a:ext uri="{FF2B5EF4-FFF2-40B4-BE49-F238E27FC236}">
                <a16:creationId xmlns:a16="http://schemas.microsoft.com/office/drawing/2014/main" xmlns="" id="{C9E66942-C59E-B1E0-30CC-8CCE5EFB4FAC}"/>
              </a:ext>
            </a:extLst>
          </p:cNvPr>
          <p:cNvSpPr/>
          <p:nvPr/>
        </p:nvSpPr>
        <p:spPr>
          <a:xfrm rot="5400000">
            <a:off x="6815421" y="3104560"/>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p>
        </p:txBody>
      </p:sp>
      <p:sp>
        <p:nvSpPr>
          <p:cNvPr id="2" name="TextBox 1">
            <a:extLst>
              <a:ext uri="{FF2B5EF4-FFF2-40B4-BE49-F238E27FC236}">
                <a16:creationId xmlns:a16="http://schemas.microsoft.com/office/drawing/2014/main" xmlns="" id="{6314CF9A-4E13-E6A2-89FF-6D882D563DEA}"/>
              </a:ext>
            </a:extLst>
          </p:cNvPr>
          <p:cNvSpPr txBox="1"/>
          <p:nvPr/>
        </p:nvSpPr>
        <p:spPr>
          <a:xfrm>
            <a:off x="684088" y="820161"/>
            <a:ext cx="7902796"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sz="1100" dirty="0"/>
              <a:t>Streamlining Solar Plant Monitoring: The Smart Solar Plant Monitoring System is an innovative software solution designed to streamline the monitoring and management of solar power plants</a:t>
            </a:r>
            <a:r>
              <a:rPr lang="en-GB" sz="1100" dirty="0" smtClean="0"/>
              <a:t>.</a:t>
            </a:r>
          </a:p>
          <a:p>
            <a:pPr marL="285750" indent="-285750">
              <a:buFont typeface="Wingdings"/>
              <a:buChar char="v"/>
            </a:pPr>
            <a:endParaRPr lang="en-GB" sz="1100" dirty="0"/>
          </a:p>
          <a:p>
            <a:pPr marL="285750" indent="-285750">
              <a:buFont typeface="Wingdings"/>
              <a:buChar char="v"/>
            </a:pPr>
            <a:r>
              <a:rPr lang="en-GB" sz="1100" dirty="0"/>
              <a:t>Automated Data Collection and Analysis: The software system automates the collection of data from various sources within the solar plant, including energy production, weather conditions, and system performance. It then applies advanced analytics algorithms to provide valuable insights for optimal plant management</a:t>
            </a:r>
            <a:r>
              <a:rPr lang="en-GB" sz="1100" dirty="0" smtClean="0"/>
              <a:t>.</a:t>
            </a:r>
          </a:p>
          <a:p>
            <a:pPr marL="285750" indent="-285750">
              <a:buFont typeface="Wingdings"/>
              <a:buChar char="v"/>
            </a:pPr>
            <a:endParaRPr lang="en-GB" sz="1100" dirty="0"/>
          </a:p>
          <a:p>
            <a:pPr marL="285750" indent="-285750">
              <a:buFont typeface="Wingdings"/>
              <a:buChar char="v"/>
            </a:pPr>
            <a:r>
              <a:rPr lang="en-GB" sz="1100" dirty="0"/>
              <a:t>Real-time Monitoring and Alerts: The software enables real-time monitoring of key performance indicators, such as energy production, power generation efficiency, and system health. It provides instant alerts and notifications for any deviations or issues, allowing prompt corrective actions to be taken</a:t>
            </a:r>
            <a:r>
              <a:rPr lang="en-GB" sz="1100" dirty="0" smtClean="0"/>
              <a:t>.</a:t>
            </a:r>
          </a:p>
          <a:p>
            <a:pPr marL="285750" indent="-285750">
              <a:buFont typeface="Wingdings"/>
              <a:buChar char="v"/>
            </a:pPr>
            <a:endParaRPr lang="en-GB" sz="1100" dirty="0"/>
          </a:p>
          <a:p>
            <a:pPr marL="285750" indent="-285750">
              <a:buFont typeface="Wingdings"/>
              <a:buChar char="v"/>
            </a:pPr>
            <a:r>
              <a:rPr lang="en-GB" sz="1100" dirty="0"/>
              <a:t>Centralized Data Management: The software offers a centralized data management platform, allowing solar plant operators to access and </a:t>
            </a:r>
            <a:r>
              <a:rPr lang="en-GB" sz="1100" dirty="0" err="1"/>
              <a:t>analyze</a:t>
            </a:r>
            <a:r>
              <a:rPr lang="en-GB" sz="1100" dirty="0"/>
              <a:t> critical data from a single interface. This eliminates the need for manual data consolidation and enables efficient reporting and decision-making</a:t>
            </a:r>
            <a:r>
              <a:rPr lang="en-GB" sz="1100" dirty="0" smtClean="0"/>
              <a:t>.</a:t>
            </a:r>
            <a:br>
              <a:rPr lang="en-GB" sz="1100" dirty="0" smtClean="0"/>
            </a:br>
            <a:endParaRPr lang="en-GB" sz="1100" dirty="0" smtClean="0"/>
          </a:p>
          <a:p>
            <a:pPr marL="285750" indent="-285750">
              <a:buFont typeface="Wingdings"/>
              <a:buChar char="v"/>
            </a:pPr>
            <a:r>
              <a:rPr lang="en-GB" sz="1100" dirty="0"/>
              <a:t>Intelligent Solar Panel Adjustment: The software incorporates intelligent algorithms to dynamically adjust the positioning of solar panels based on the sun's position. This ensures optimal exposure to sunlight throughout the day, maximizing energy generation and plant efficiency</a:t>
            </a:r>
            <a:r>
              <a:rPr lang="en-GB" sz="1100" dirty="0" smtClean="0"/>
              <a:t>.</a:t>
            </a:r>
          </a:p>
          <a:p>
            <a:pPr marL="285750" indent="-285750">
              <a:buFont typeface="Wingdings"/>
              <a:buChar char="v"/>
            </a:pPr>
            <a:endParaRPr lang="en-GB" sz="1100" dirty="0" smtClean="0"/>
          </a:p>
          <a:p>
            <a:pPr marL="285750" indent="-285750">
              <a:buFont typeface="Wingdings"/>
              <a:buChar char="v"/>
            </a:pPr>
            <a:r>
              <a:rPr lang="en-GB" sz="1100" dirty="0"/>
              <a:t>Advanced Reporting and Visualization: The software provides comprehensive reporting and visualization tools to present the collected data in a clear and actionable manner. It offers intuitive dashboards, charts, and graphs that facilitate data interpretation, performance analysis, and identification of optimization opportunities.</a:t>
            </a:r>
            <a:endParaRPr lang="en-GB"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p>
        </p:txBody>
      </p:sp>
      <p:sp>
        <p:nvSpPr>
          <p:cNvPr id="2" name="TextBox 1">
            <a:extLst>
              <a:ext uri="{FF2B5EF4-FFF2-40B4-BE49-F238E27FC236}">
                <a16:creationId xmlns:a16="http://schemas.microsoft.com/office/drawing/2014/main" xmlns="" id="{6314CF9A-4E13-E6A2-89FF-6D882D563DEA}"/>
              </a:ext>
            </a:extLst>
          </p:cNvPr>
          <p:cNvSpPr txBox="1"/>
          <p:nvPr/>
        </p:nvSpPr>
        <p:spPr>
          <a:xfrm>
            <a:off x="684088" y="820161"/>
            <a:ext cx="790279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t>In many parts of India, data collection for electricity consumption still relies on manual methods, leading to various challenges and </a:t>
            </a:r>
            <a:r>
              <a:rPr lang="en-GB" b="1" dirty="0" smtClean="0"/>
              <a:t>limitations:</a:t>
            </a:r>
            <a:br>
              <a:rPr lang="en-GB" b="1" dirty="0" smtClean="0"/>
            </a:br>
            <a:endParaRPr lang="en-GB" b="1" dirty="0"/>
          </a:p>
          <a:p>
            <a:pPr marL="285750" indent="-285750">
              <a:buFont typeface="Wingdings" pitchFamily="2" charset="2"/>
              <a:buChar char="v"/>
            </a:pPr>
            <a:r>
              <a:rPr lang="en-GB" dirty="0" smtClean="0"/>
              <a:t>Manual </a:t>
            </a:r>
            <a:r>
              <a:rPr lang="en-GB" dirty="0"/>
              <a:t>data collection has drawbacks: In cases where nobody is present during the visit, the current month's electricity consumption gets coupled with the previous month's, resulting in inaccurate billing and potentially higher </a:t>
            </a:r>
            <a:r>
              <a:rPr lang="en-GB" dirty="0" smtClean="0"/>
              <a:t>costs.</a:t>
            </a:r>
            <a:br>
              <a:rPr lang="en-GB" dirty="0" smtClean="0"/>
            </a:br>
            <a:endParaRPr lang="en-GB" dirty="0" smtClean="0"/>
          </a:p>
          <a:p>
            <a:pPr marL="285750" indent="-285750">
              <a:buFont typeface="Wingdings" pitchFamily="2" charset="2"/>
              <a:buChar char="v"/>
            </a:pPr>
            <a:r>
              <a:rPr lang="en-GB" dirty="0" smtClean="0"/>
              <a:t>Infeasibility </a:t>
            </a:r>
            <a:r>
              <a:rPr lang="en-GB" dirty="0"/>
              <a:t>during critical situations: Manual data collection becomes challenging during crises such as the Covid-19 pandemic, preventing accurate monitoring and </a:t>
            </a:r>
            <a:r>
              <a:rPr lang="en-GB" dirty="0" smtClean="0"/>
              <a:t>billing.</a:t>
            </a:r>
            <a:br>
              <a:rPr lang="en-GB" dirty="0" smtClean="0"/>
            </a:br>
            <a:endParaRPr lang="en-GB" dirty="0" smtClean="0"/>
          </a:p>
          <a:p>
            <a:pPr marL="285750" indent="-285750">
              <a:buFont typeface="Wingdings" pitchFamily="2" charset="2"/>
              <a:buChar char="v"/>
            </a:pPr>
            <a:r>
              <a:rPr lang="en-GB" dirty="0" smtClean="0"/>
              <a:t>Lack </a:t>
            </a:r>
            <a:r>
              <a:rPr lang="en-GB" dirty="0"/>
              <a:t>of awareness and education: Many citizens are unaware of energy-saving practices, hindering their ability to make informed decisions and reduce electricity </a:t>
            </a:r>
            <a:r>
              <a:rPr lang="en-GB" dirty="0" smtClean="0"/>
              <a:t>wastage.</a:t>
            </a:r>
            <a:br>
              <a:rPr lang="en-GB" dirty="0" smtClean="0"/>
            </a:br>
            <a:endParaRPr lang="en-GB" dirty="0" smtClean="0"/>
          </a:p>
          <a:p>
            <a:pPr marL="285750" indent="-285750">
              <a:buFont typeface="Wingdings" pitchFamily="2" charset="2"/>
              <a:buChar char="v"/>
            </a:pPr>
            <a:r>
              <a:rPr lang="en-GB" dirty="0" smtClean="0"/>
              <a:t>The </a:t>
            </a:r>
            <a:r>
              <a:rPr lang="en-GB" dirty="0"/>
              <a:t>need for automation: By automating the data collection process and employing smart energy-saving techniques, households can potentially save 15-20% of their monthly electricity costs.</a:t>
            </a:r>
          </a:p>
          <a:p>
            <a:endParaRPr lang="en-GB" dirty="0" smtClean="0"/>
          </a:p>
        </p:txBody>
      </p:sp>
    </p:spTree>
    <p:extLst>
      <p:ext uri="{BB962C8B-B14F-4D97-AF65-F5344CB8AC3E}">
        <p14:creationId xmlns:p14="http://schemas.microsoft.com/office/powerpoint/2010/main" val="49030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 OVERVIEW</a:t>
            </a:r>
          </a:p>
        </p:txBody>
      </p:sp>
      <p:sp>
        <p:nvSpPr>
          <p:cNvPr id="2" name="TextBox 1">
            <a:extLst>
              <a:ext uri="{FF2B5EF4-FFF2-40B4-BE49-F238E27FC236}">
                <a16:creationId xmlns:a16="http://schemas.microsoft.com/office/drawing/2014/main" xmlns="" id="{6314CF9A-4E13-E6A2-89FF-6D882D563DEA}"/>
              </a:ext>
            </a:extLst>
          </p:cNvPr>
          <p:cNvSpPr txBox="1"/>
          <p:nvPr/>
        </p:nvSpPr>
        <p:spPr>
          <a:xfrm>
            <a:off x="620602" y="678482"/>
            <a:ext cx="790279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v"/>
            </a:pPr>
            <a:endParaRPr lang="en-IN" dirty="0" smtClean="0"/>
          </a:p>
          <a:p>
            <a:pPr marL="285750" indent="-285750">
              <a:buFont typeface="Wingdings" pitchFamily="2" charset="2"/>
              <a:buChar char="v"/>
            </a:pPr>
            <a:endParaRPr lang="en-IN" dirty="0"/>
          </a:p>
          <a:p>
            <a:pPr marL="285750" indent="-285750">
              <a:buFont typeface="Wingdings" pitchFamily="2" charset="2"/>
              <a:buChar char="v"/>
            </a:pPr>
            <a:r>
              <a:rPr lang="en-IN" dirty="0" err="1" smtClean="0"/>
              <a:t>IoT</a:t>
            </a:r>
            <a:r>
              <a:rPr lang="en-IN" dirty="0" smtClean="0"/>
              <a:t>-enabled </a:t>
            </a:r>
            <a:r>
              <a:rPr lang="en-IN" dirty="0"/>
              <a:t>Solar Monitoring: Utilize </a:t>
            </a:r>
            <a:r>
              <a:rPr lang="en-IN" dirty="0" err="1"/>
              <a:t>IoT</a:t>
            </a:r>
            <a:r>
              <a:rPr lang="en-IN" dirty="0"/>
              <a:t> sensors to collect real-time data on solar irradiance, panel temperature, and power output for accurate monitoring</a:t>
            </a:r>
            <a:r>
              <a:rPr lang="en-IN" dirty="0" smtClean="0"/>
              <a:t>.</a:t>
            </a:r>
          </a:p>
          <a:p>
            <a:pPr marL="285750" indent="-285750">
              <a:buFont typeface="Wingdings" pitchFamily="2" charset="2"/>
              <a:buChar char="v"/>
            </a:pPr>
            <a:endParaRPr lang="en-IN" dirty="0"/>
          </a:p>
          <a:p>
            <a:pPr marL="285750" indent="-285750">
              <a:buFont typeface="Wingdings" pitchFamily="2" charset="2"/>
              <a:buChar char="v"/>
            </a:pPr>
            <a:r>
              <a:rPr lang="en-IN" dirty="0"/>
              <a:t>Dynamic Panel Alignment: Implement a microcontroller, LDR sensors, and a stepper motor to dynamically adjust panel orientation for optimal sunlight capture</a:t>
            </a:r>
            <a:r>
              <a:rPr lang="en-IN" dirty="0" smtClean="0"/>
              <a:t>.</a:t>
            </a:r>
          </a:p>
          <a:p>
            <a:pPr marL="285750" indent="-285750">
              <a:buFont typeface="Wingdings" pitchFamily="2" charset="2"/>
              <a:buChar char="v"/>
            </a:pPr>
            <a:endParaRPr lang="en-IN" dirty="0"/>
          </a:p>
          <a:p>
            <a:pPr marL="285750" indent="-285750">
              <a:buFont typeface="Wingdings" pitchFamily="2" charset="2"/>
              <a:buChar char="v"/>
            </a:pPr>
            <a:r>
              <a:rPr lang="en-IN" dirty="0"/>
              <a:t>Cloud-based Data Analysis: Transmit collected data to a cloud platform for real-time analysis using advanced algorithms</a:t>
            </a:r>
            <a:r>
              <a:rPr lang="en-IN" dirty="0" smtClean="0"/>
              <a:t>.</a:t>
            </a:r>
          </a:p>
          <a:p>
            <a:pPr marL="285750" indent="-285750">
              <a:buFont typeface="Wingdings" pitchFamily="2" charset="2"/>
              <a:buChar char="v"/>
            </a:pPr>
            <a:endParaRPr lang="en-IN" dirty="0"/>
          </a:p>
          <a:p>
            <a:pPr marL="285750" indent="-285750">
              <a:buFont typeface="Wingdings" pitchFamily="2" charset="2"/>
              <a:buChar char="v"/>
            </a:pPr>
            <a:r>
              <a:rPr lang="en-IN" dirty="0"/>
              <a:t>Intelligent Power Management: Employ machine learning models to predict energy consumption and optimize power usage</a:t>
            </a:r>
            <a:r>
              <a:rPr lang="en-IN" dirty="0" smtClean="0"/>
              <a:t>.</a:t>
            </a:r>
          </a:p>
          <a:p>
            <a:pPr marL="285750" indent="-285750">
              <a:buFont typeface="Wingdings" pitchFamily="2" charset="2"/>
              <a:buChar char="v"/>
            </a:pPr>
            <a:endParaRPr lang="en-IN" dirty="0"/>
          </a:p>
          <a:p>
            <a:pPr marL="285750" indent="-285750">
              <a:buFont typeface="Wingdings" pitchFamily="2" charset="2"/>
              <a:buChar char="v"/>
            </a:pPr>
            <a:r>
              <a:rPr lang="en-IN" dirty="0"/>
              <a:t>User-Friendly Interface: Provide a mobile app and web dashboard for users to monitor performance, track energy production, and visualize data.</a:t>
            </a:r>
          </a:p>
          <a:p>
            <a:pPr marL="285750" indent="-285750">
              <a:buFont typeface="Wingdings" pitchFamily="2" charset="2"/>
              <a:buChar char="v"/>
            </a:pPr>
            <a:endParaRPr lang="en-GB" dirty="0"/>
          </a:p>
        </p:txBody>
      </p:sp>
    </p:spTree>
    <p:extLst>
      <p:ext uri="{BB962C8B-B14F-4D97-AF65-F5344CB8AC3E}">
        <p14:creationId xmlns:p14="http://schemas.microsoft.com/office/powerpoint/2010/main" val="25885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1"/>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Key benefits</a:t>
            </a:r>
            <a:endParaRPr dirty="0"/>
          </a:p>
        </p:txBody>
      </p:sp>
      <p:sp>
        <p:nvSpPr>
          <p:cNvPr id="781" name="Google Shape;781;p71"/>
          <p:cNvSpPr txBox="1">
            <a:spLocks noGrp="1"/>
          </p:cNvSpPr>
          <p:nvPr>
            <p:ph type="title"/>
          </p:nvPr>
        </p:nvSpPr>
        <p:spPr>
          <a:xfrm>
            <a:off x="720000" y="1919700"/>
            <a:ext cx="22440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p>
        </p:txBody>
      </p:sp>
      <p:sp>
        <p:nvSpPr>
          <p:cNvPr id="782" name="Google Shape;782;p71"/>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Autofit/>
          </a:bodyPr>
          <a:lstStyle/>
          <a:p>
            <a:pPr marL="0" indent="0">
              <a:spcAft>
                <a:spcPts val="1600"/>
              </a:spcAft>
            </a:pPr>
            <a:r>
              <a:rPr lang="en-IN" dirty="0"/>
              <a:t>Maximize solar potential.</a:t>
            </a:r>
            <a:endParaRPr lang="en" dirty="0"/>
          </a:p>
        </p:txBody>
      </p:sp>
      <p:sp>
        <p:nvSpPr>
          <p:cNvPr id="783" name="Google Shape;783;p71"/>
          <p:cNvSpPr txBox="1">
            <a:spLocks noGrp="1"/>
          </p:cNvSpPr>
          <p:nvPr>
            <p:ph type="title" idx="2"/>
          </p:nvPr>
        </p:nvSpPr>
        <p:spPr>
          <a:xfrm>
            <a:off x="3450000" y="1919700"/>
            <a:ext cx="2242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784" name="Google Shape;784;p71"/>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Autofit/>
          </a:bodyPr>
          <a:lstStyle/>
          <a:p>
            <a:pPr marL="0" indent="0">
              <a:spcAft>
                <a:spcPts val="1600"/>
              </a:spcAft>
            </a:pPr>
            <a:r>
              <a:rPr lang="en-IN" dirty="0"/>
              <a:t>Improved performance, higher yields.</a:t>
            </a:r>
            <a:endParaRPr lang="en" dirty="0"/>
          </a:p>
        </p:txBody>
      </p:sp>
      <p:sp>
        <p:nvSpPr>
          <p:cNvPr id="785" name="Google Shape;785;p71"/>
          <p:cNvSpPr txBox="1">
            <a:spLocks noGrp="1"/>
          </p:cNvSpPr>
          <p:nvPr>
            <p:ph type="title" idx="4"/>
          </p:nvPr>
        </p:nvSpPr>
        <p:spPr>
          <a:xfrm>
            <a:off x="6180000" y="1919700"/>
            <a:ext cx="2242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786" name="Google Shape;786;p71"/>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p>
            <a:pPr marL="0" indent="0">
              <a:spcAft>
                <a:spcPts val="1600"/>
              </a:spcAft>
            </a:pPr>
            <a:r>
              <a:rPr lang="en-IN" dirty="0"/>
              <a:t>Efficient management, reduced expenses.</a:t>
            </a:r>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1000"/>
                                        <p:tgtEl>
                                          <p:spTgt spid="781"/>
                                        </p:tgtEl>
                                      </p:cBhvr>
                                    </p:animEffect>
                                  </p:childTnLst>
                                </p:cTn>
                              </p:par>
                              <p:par>
                                <p:cTn id="8" presetID="10" presetClass="entr" presetSubtype="0" fill="hold" nodeType="withEffect">
                                  <p:stCondLst>
                                    <p:cond delay="0"/>
                                  </p:stCondLst>
                                  <p:childTnLst>
                                    <p:set>
                                      <p:cBhvr>
                                        <p:cTn id="9" dur="1" fill="hold">
                                          <p:stCondLst>
                                            <p:cond delay="0"/>
                                          </p:stCondLst>
                                        </p:cTn>
                                        <p:tgtEl>
                                          <p:spTgt spid="783"/>
                                        </p:tgtEl>
                                        <p:attrNameLst>
                                          <p:attrName>style.visibility</p:attrName>
                                        </p:attrNameLst>
                                      </p:cBhvr>
                                      <p:to>
                                        <p:strVal val="visible"/>
                                      </p:to>
                                    </p:set>
                                    <p:animEffect transition="in" filter="fade">
                                      <p:cBhvr>
                                        <p:cTn id="10" dur="1000"/>
                                        <p:tgtEl>
                                          <p:spTgt spid="783"/>
                                        </p:tgtEl>
                                      </p:cBhvr>
                                    </p:animEffect>
                                  </p:childTnLst>
                                </p:cTn>
                              </p:par>
                              <p:par>
                                <p:cTn id="11" presetID="10" presetClass="entr" presetSubtype="0" fill="hold" nodeType="withEffect">
                                  <p:stCondLst>
                                    <p:cond delay="0"/>
                                  </p:stCondLst>
                                  <p:childTnLst>
                                    <p:set>
                                      <p:cBhvr>
                                        <p:cTn id="12" dur="1" fill="hold">
                                          <p:stCondLst>
                                            <p:cond delay="0"/>
                                          </p:stCondLst>
                                        </p:cTn>
                                        <p:tgtEl>
                                          <p:spTgt spid="785"/>
                                        </p:tgtEl>
                                        <p:attrNameLst>
                                          <p:attrName>style.visibility</p:attrName>
                                        </p:attrNameLst>
                                      </p:cBhvr>
                                      <p:to>
                                        <p:strVal val="visible"/>
                                      </p:to>
                                    </p:set>
                                    <p:animEffect transition="in" filter="fade">
                                      <p:cBhvr>
                                        <p:cTn id="13" dur="1000"/>
                                        <p:tgtEl>
                                          <p:spTgt spid="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Features</a:t>
            </a:r>
          </a:p>
        </p:txBody>
      </p:sp>
      <p:sp>
        <p:nvSpPr>
          <p:cNvPr id="946" name="Google Shape;946;p80"/>
          <p:cNvSpPr txBox="1">
            <a:spLocks noGrp="1"/>
          </p:cNvSpPr>
          <p:nvPr>
            <p:ph type="subTitle" idx="2"/>
          </p:nvPr>
        </p:nvSpPr>
        <p:spPr>
          <a:xfrm>
            <a:off x="1740219" y="1536242"/>
            <a:ext cx="1355100" cy="815700"/>
          </a:xfrm>
          <a:prstGeom prst="rect">
            <a:avLst/>
          </a:prstGeom>
        </p:spPr>
        <p:txBody>
          <a:bodyPr spcFirstLastPara="1" wrap="square" lIns="91425" tIns="91425" rIns="91425" bIns="91425" anchor="t" anchorCtr="0">
            <a:noAutofit/>
          </a:bodyPr>
          <a:lstStyle/>
          <a:p>
            <a:pPr marL="0" indent="0"/>
            <a:r>
              <a:rPr lang="en" dirty="0"/>
              <a:t>Monitoring Energy Consumption</a:t>
            </a:r>
            <a:endParaRPr lang="en-US" dirty="0"/>
          </a:p>
        </p:txBody>
      </p:sp>
      <p:sp>
        <p:nvSpPr>
          <p:cNvPr id="947" name="Google Shape;947;p80"/>
          <p:cNvSpPr/>
          <p:nvPr/>
        </p:nvSpPr>
        <p:spPr>
          <a:xfrm>
            <a:off x="723900"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0"/>
          <p:cNvSpPr txBox="1">
            <a:spLocks noGrp="1"/>
          </p:cNvSpPr>
          <p:nvPr>
            <p:ph type="subTitle" idx="4"/>
          </p:nvPr>
        </p:nvSpPr>
        <p:spPr>
          <a:xfrm>
            <a:off x="4443671" y="1543569"/>
            <a:ext cx="1355100" cy="815700"/>
          </a:xfrm>
          <a:prstGeom prst="rect">
            <a:avLst/>
          </a:prstGeom>
        </p:spPr>
        <p:txBody>
          <a:bodyPr spcFirstLastPara="1" wrap="square" lIns="91425" tIns="91425" rIns="91425" bIns="91425" anchor="t" anchorCtr="0">
            <a:noAutofit/>
          </a:bodyPr>
          <a:lstStyle/>
          <a:p>
            <a:pPr marL="0" indent="0"/>
            <a:r>
              <a:rPr lang="en" dirty="0"/>
              <a:t>Setting Energy Conservation Goals</a:t>
            </a:r>
            <a:endParaRPr lang="en-US" dirty="0"/>
          </a:p>
        </p:txBody>
      </p:sp>
      <p:sp>
        <p:nvSpPr>
          <p:cNvPr id="951" name="Google Shape;951;p80"/>
          <p:cNvSpPr txBox="1">
            <a:spLocks noGrp="1"/>
          </p:cNvSpPr>
          <p:nvPr>
            <p:ph type="subTitle" idx="6"/>
          </p:nvPr>
        </p:nvSpPr>
        <p:spPr>
          <a:xfrm>
            <a:off x="7220390" y="1506935"/>
            <a:ext cx="1355100" cy="815700"/>
          </a:xfrm>
          <a:prstGeom prst="rect">
            <a:avLst/>
          </a:prstGeom>
        </p:spPr>
        <p:txBody>
          <a:bodyPr spcFirstLastPara="1" wrap="square" lIns="91425" tIns="91425" rIns="91425" bIns="91425" anchor="t" anchorCtr="0">
            <a:noAutofit/>
          </a:bodyPr>
          <a:lstStyle/>
          <a:p>
            <a:pPr marL="0" indent="0"/>
            <a:r>
              <a:rPr lang="en" dirty="0"/>
              <a:t>Visualization of Energy Consumption data</a:t>
            </a:r>
            <a:endParaRPr lang="en-US" dirty="0"/>
          </a:p>
        </p:txBody>
      </p:sp>
      <p:sp>
        <p:nvSpPr>
          <p:cNvPr id="953" name="Google Shape;953;p80"/>
          <p:cNvSpPr txBox="1">
            <a:spLocks noGrp="1"/>
          </p:cNvSpPr>
          <p:nvPr>
            <p:ph type="subTitle" idx="8"/>
          </p:nvPr>
        </p:nvSpPr>
        <p:spPr>
          <a:xfrm>
            <a:off x="3087450" y="3027269"/>
            <a:ext cx="1355100" cy="815700"/>
          </a:xfrm>
          <a:prstGeom prst="rect">
            <a:avLst/>
          </a:prstGeom>
        </p:spPr>
        <p:txBody>
          <a:bodyPr spcFirstLastPara="1" wrap="square" lIns="91425" tIns="91425" rIns="91425" bIns="91425" anchor="t" anchorCtr="0">
            <a:noAutofit/>
          </a:bodyPr>
          <a:lstStyle/>
          <a:p>
            <a:pPr marL="0" indent="0"/>
            <a:r>
              <a:rPr lang="en" dirty="0"/>
              <a:t>Alerts and Notifications</a:t>
            </a:r>
            <a:endParaRPr lang="en-US" dirty="0"/>
          </a:p>
        </p:txBody>
      </p:sp>
      <p:sp>
        <p:nvSpPr>
          <p:cNvPr id="955" name="Google Shape;955;p80"/>
          <p:cNvSpPr txBox="1">
            <a:spLocks noGrp="1"/>
          </p:cNvSpPr>
          <p:nvPr>
            <p:ph type="subTitle" idx="13"/>
          </p:nvPr>
        </p:nvSpPr>
        <p:spPr>
          <a:xfrm>
            <a:off x="5798365" y="2946674"/>
            <a:ext cx="1743426" cy="998873"/>
          </a:xfrm>
          <a:prstGeom prst="rect">
            <a:avLst/>
          </a:prstGeom>
        </p:spPr>
        <p:txBody>
          <a:bodyPr spcFirstLastPara="1" wrap="square" lIns="91425" tIns="91425" rIns="91425" bIns="91425" anchor="t" anchorCtr="0">
            <a:noAutofit/>
          </a:bodyPr>
          <a:lstStyle/>
          <a:p>
            <a:pPr marL="0" indent="0"/>
            <a:r>
              <a:rPr lang="en" dirty="0"/>
              <a:t>Calculate and reduce your Electricity Bills</a:t>
            </a:r>
          </a:p>
        </p:txBody>
      </p:sp>
      <p:sp>
        <p:nvSpPr>
          <p:cNvPr id="956" name="Google Shape;956;p80"/>
          <p:cNvSpPr/>
          <p:nvPr/>
        </p:nvSpPr>
        <p:spPr>
          <a:xfrm>
            <a:off x="3376063"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6028225"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0"/>
          <p:cNvSpPr/>
          <p:nvPr/>
        </p:nvSpPr>
        <p:spPr>
          <a:xfrm>
            <a:off x="2049150" y="29496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0"/>
          <p:cNvSpPr/>
          <p:nvPr/>
        </p:nvSpPr>
        <p:spPr>
          <a:xfrm>
            <a:off x="4701450" y="29496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80"/>
          <p:cNvGrpSpPr/>
          <p:nvPr/>
        </p:nvGrpSpPr>
        <p:grpSpPr>
          <a:xfrm>
            <a:off x="1030209" y="1710508"/>
            <a:ext cx="434632" cy="472983"/>
            <a:chOff x="2539775" y="3809975"/>
            <a:chExt cx="325250" cy="353950"/>
          </a:xfrm>
        </p:grpSpPr>
        <p:sp>
          <p:nvSpPr>
            <p:cNvPr id="961" name="Google Shape;961;p80"/>
            <p:cNvSpPr/>
            <p:nvPr/>
          </p:nvSpPr>
          <p:spPr>
            <a:xfrm>
              <a:off x="2573475" y="3877350"/>
              <a:ext cx="90300" cy="86925"/>
            </a:xfrm>
            <a:custGeom>
              <a:avLst/>
              <a:gdLst/>
              <a:ahLst/>
              <a:cxnLst/>
              <a:rect l="l" t="t" r="r" b="b"/>
              <a:pathLst>
                <a:path w="3612" h="3477" extrusionOk="0">
                  <a:moveTo>
                    <a:pt x="1739" y="413"/>
                  </a:moveTo>
                  <a:lnTo>
                    <a:pt x="1739" y="413"/>
                  </a:lnTo>
                  <a:cubicBezTo>
                    <a:pt x="2272" y="414"/>
                    <a:pt x="2755" y="737"/>
                    <a:pt x="2958" y="1231"/>
                  </a:cubicBezTo>
                  <a:cubicBezTo>
                    <a:pt x="3164" y="1725"/>
                    <a:pt x="3049" y="2294"/>
                    <a:pt x="2673" y="2673"/>
                  </a:cubicBezTo>
                  <a:cubicBezTo>
                    <a:pt x="2419" y="2927"/>
                    <a:pt x="2080" y="3061"/>
                    <a:pt x="1736" y="3061"/>
                  </a:cubicBezTo>
                  <a:cubicBezTo>
                    <a:pt x="1566" y="3061"/>
                    <a:pt x="1394" y="3028"/>
                    <a:pt x="1230" y="2961"/>
                  </a:cubicBezTo>
                  <a:cubicBezTo>
                    <a:pt x="736" y="2755"/>
                    <a:pt x="413" y="2271"/>
                    <a:pt x="413" y="1738"/>
                  </a:cubicBezTo>
                  <a:cubicBezTo>
                    <a:pt x="416" y="1006"/>
                    <a:pt x="1007" y="414"/>
                    <a:pt x="1739" y="413"/>
                  </a:cubicBezTo>
                  <a:close/>
                  <a:moveTo>
                    <a:pt x="1735" y="1"/>
                  </a:moveTo>
                  <a:cubicBezTo>
                    <a:pt x="776" y="1"/>
                    <a:pt x="0" y="778"/>
                    <a:pt x="0" y="1738"/>
                  </a:cubicBezTo>
                  <a:cubicBezTo>
                    <a:pt x="0" y="2441"/>
                    <a:pt x="422" y="3072"/>
                    <a:pt x="1070" y="3344"/>
                  </a:cubicBezTo>
                  <a:cubicBezTo>
                    <a:pt x="1286" y="3433"/>
                    <a:pt x="1512" y="3476"/>
                    <a:pt x="1736" y="3476"/>
                  </a:cubicBezTo>
                  <a:cubicBezTo>
                    <a:pt x="2188" y="3476"/>
                    <a:pt x="2632" y="3300"/>
                    <a:pt x="2964" y="2968"/>
                  </a:cubicBezTo>
                  <a:cubicBezTo>
                    <a:pt x="3461" y="2470"/>
                    <a:pt x="3612" y="1725"/>
                    <a:pt x="3344" y="1074"/>
                  </a:cubicBezTo>
                  <a:cubicBezTo>
                    <a:pt x="3075" y="423"/>
                    <a:pt x="2441" y="1"/>
                    <a:pt x="1741" y="1"/>
                  </a:cubicBezTo>
                  <a:cubicBezTo>
                    <a:pt x="1739" y="1"/>
                    <a:pt x="1737" y="1"/>
                    <a:pt x="17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0"/>
            <p:cNvSpPr/>
            <p:nvPr/>
          </p:nvSpPr>
          <p:spPr>
            <a:xfrm>
              <a:off x="2596950" y="3904175"/>
              <a:ext cx="10400" cy="21050"/>
            </a:xfrm>
            <a:custGeom>
              <a:avLst/>
              <a:gdLst/>
              <a:ahLst/>
              <a:cxnLst/>
              <a:rect l="l" t="t" r="r" b="b"/>
              <a:pathLst>
                <a:path w="416" h="842" extrusionOk="0">
                  <a:moveTo>
                    <a:pt x="208" y="1"/>
                  </a:moveTo>
                  <a:cubicBezTo>
                    <a:pt x="104" y="1"/>
                    <a:pt x="0" y="69"/>
                    <a:pt x="0" y="207"/>
                  </a:cubicBezTo>
                  <a:lnTo>
                    <a:pt x="0" y="635"/>
                  </a:lnTo>
                  <a:cubicBezTo>
                    <a:pt x="0" y="750"/>
                    <a:pt x="92" y="841"/>
                    <a:pt x="206" y="841"/>
                  </a:cubicBezTo>
                  <a:cubicBezTo>
                    <a:pt x="321" y="841"/>
                    <a:pt x="416" y="750"/>
                    <a:pt x="416" y="635"/>
                  </a:cubicBezTo>
                  <a:lnTo>
                    <a:pt x="416" y="207"/>
                  </a:lnTo>
                  <a:cubicBezTo>
                    <a:pt x="416" y="69"/>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0"/>
            <p:cNvSpPr/>
            <p:nvPr/>
          </p:nvSpPr>
          <p:spPr>
            <a:xfrm>
              <a:off x="2628175" y="3903925"/>
              <a:ext cx="10675" cy="21300"/>
            </a:xfrm>
            <a:custGeom>
              <a:avLst/>
              <a:gdLst/>
              <a:ahLst/>
              <a:cxnLst/>
              <a:rect l="l" t="t" r="r" b="b"/>
              <a:pathLst>
                <a:path w="427" h="852" extrusionOk="0">
                  <a:moveTo>
                    <a:pt x="213" y="1"/>
                  </a:moveTo>
                  <a:cubicBezTo>
                    <a:pt x="96" y="1"/>
                    <a:pt x="1" y="99"/>
                    <a:pt x="7" y="217"/>
                  </a:cubicBezTo>
                  <a:lnTo>
                    <a:pt x="7" y="645"/>
                  </a:lnTo>
                  <a:cubicBezTo>
                    <a:pt x="7" y="760"/>
                    <a:pt x="99" y="851"/>
                    <a:pt x="217" y="851"/>
                  </a:cubicBezTo>
                  <a:cubicBezTo>
                    <a:pt x="331" y="851"/>
                    <a:pt x="423" y="760"/>
                    <a:pt x="423" y="645"/>
                  </a:cubicBezTo>
                  <a:lnTo>
                    <a:pt x="423" y="217"/>
                  </a:lnTo>
                  <a:cubicBezTo>
                    <a:pt x="426" y="99"/>
                    <a:pt x="334"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0"/>
            <p:cNvSpPr/>
            <p:nvPr/>
          </p:nvSpPr>
          <p:spPr>
            <a:xfrm>
              <a:off x="2607750" y="3931175"/>
              <a:ext cx="18500" cy="10400"/>
            </a:xfrm>
            <a:custGeom>
              <a:avLst/>
              <a:gdLst/>
              <a:ahLst/>
              <a:cxnLst/>
              <a:rect l="l" t="t" r="r" b="b"/>
              <a:pathLst>
                <a:path w="740" h="416" extrusionOk="0">
                  <a:moveTo>
                    <a:pt x="275" y="0"/>
                  </a:moveTo>
                  <a:cubicBezTo>
                    <a:pt x="0" y="0"/>
                    <a:pt x="0" y="416"/>
                    <a:pt x="275" y="416"/>
                  </a:cubicBezTo>
                  <a:lnTo>
                    <a:pt x="533" y="416"/>
                  </a:lnTo>
                  <a:cubicBezTo>
                    <a:pt x="648" y="416"/>
                    <a:pt x="739" y="324"/>
                    <a:pt x="739" y="210"/>
                  </a:cubicBezTo>
                  <a:cubicBezTo>
                    <a:pt x="739" y="92"/>
                    <a:pt x="648" y="0"/>
                    <a:pt x="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0"/>
            <p:cNvSpPr/>
            <p:nvPr/>
          </p:nvSpPr>
          <p:spPr>
            <a:xfrm>
              <a:off x="2573475" y="3977175"/>
              <a:ext cx="90400" cy="86900"/>
            </a:xfrm>
            <a:custGeom>
              <a:avLst/>
              <a:gdLst/>
              <a:ahLst/>
              <a:cxnLst/>
              <a:rect l="l" t="t" r="r" b="b"/>
              <a:pathLst>
                <a:path w="3616" h="3476" extrusionOk="0">
                  <a:moveTo>
                    <a:pt x="1741" y="417"/>
                  </a:moveTo>
                  <a:cubicBezTo>
                    <a:pt x="2274" y="417"/>
                    <a:pt x="2758" y="738"/>
                    <a:pt x="2961" y="1235"/>
                  </a:cubicBezTo>
                  <a:cubicBezTo>
                    <a:pt x="3167" y="1729"/>
                    <a:pt x="3052" y="2298"/>
                    <a:pt x="2673" y="2674"/>
                  </a:cubicBezTo>
                  <a:cubicBezTo>
                    <a:pt x="2421" y="2928"/>
                    <a:pt x="2083" y="3063"/>
                    <a:pt x="1739" y="3063"/>
                  </a:cubicBezTo>
                  <a:cubicBezTo>
                    <a:pt x="1569" y="3063"/>
                    <a:pt x="1397" y="3030"/>
                    <a:pt x="1234" y="2962"/>
                  </a:cubicBezTo>
                  <a:cubicBezTo>
                    <a:pt x="736" y="2756"/>
                    <a:pt x="416" y="2275"/>
                    <a:pt x="416" y="1739"/>
                  </a:cubicBezTo>
                  <a:cubicBezTo>
                    <a:pt x="416" y="1009"/>
                    <a:pt x="1008" y="417"/>
                    <a:pt x="1741" y="417"/>
                  </a:cubicBezTo>
                  <a:close/>
                  <a:moveTo>
                    <a:pt x="1740" y="0"/>
                  </a:moveTo>
                  <a:cubicBezTo>
                    <a:pt x="1515" y="0"/>
                    <a:pt x="1289" y="44"/>
                    <a:pt x="1073" y="133"/>
                  </a:cubicBezTo>
                  <a:cubicBezTo>
                    <a:pt x="426" y="404"/>
                    <a:pt x="0" y="1035"/>
                    <a:pt x="0" y="1739"/>
                  </a:cubicBezTo>
                  <a:cubicBezTo>
                    <a:pt x="0" y="2700"/>
                    <a:pt x="779" y="3476"/>
                    <a:pt x="1741" y="3476"/>
                  </a:cubicBezTo>
                  <a:cubicBezTo>
                    <a:pt x="2441" y="3476"/>
                    <a:pt x="3075" y="3054"/>
                    <a:pt x="3344" y="2403"/>
                  </a:cubicBezTo>
                  <a:cubicBezTo>
                    <a:pt x="3615" y="1755"/>
                    <a:pt x="3465" y="1006"/>
                    <a:pt x="2967" y="509"/>
                  </a:cubicBezTo>
                  <a:cubicBezTo>
                    <a:pt x="2635" y="176"/>
                    <a:pt x="2191" y="0"/>
                    <a:pt x="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0"/>
            <p:cNvSpPr/>
            <p:nvPr/>
          </p:nvSpPr>
          <p:spPr>
            <a:xfrm>
              <a:off x="2596950" y="4004025"/>
              <a:ext cx="10400" cy="21125"/>
            </a:xfrm>
            <a:custGeom>
              <a:avLst/>
              <a:gdLst/>
              <a:ahLst/>
              <a:cxnLst/>
              <a:rect l="l" t="t" r="r" b="b"/>
              <a:pathLst>
                <a:path w="416" h="845" extrusionOk="0">
                  <a:moveTo>
                    <a:pt x="208" y="1"/>
                  </a:moveTo>
                  <a:cubicBezTo>
                    <a:pt x="104" y="1"/>
                    <a:pt x="0" y="69"/>
                    <a:pt x="0" y="207"/>
                  </a:cubicBezTo>
                  <a:lnTo>
                    <a:pt x="0" y="635"/>
                  </a:lnTo>
                  <a:cubicBezTo>
                    <a:pt x="0" y="750"/>
                    <a:pt x="92" y="845"/>
                    <a:pt x="206" y="845"/>
                  </a:cubicBezTo>
                  <a:cubicBezTo>
                    <a:pt x="321" y="845"/>
                    <a:pt x="416" y="750"/>
                    <a:pt x="416" y="635"/>
                  </a:cubicBezTo>
                  <a:lnTo>
                    <a:pt x="416" y="207"/>
                  </a:lnTo>
                  <a:cubicBezTo>
                    <a:pt x="416" y="69"/>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0"/>
            <p:cNvSpPr/>
            <p:nvPr/>
          </p:nvSpPr>
          <p:spPr>
            <a:xfrm>
              <a:off x="2628350" y="4004225"/>
              <a:ext cx="10400" cy="20925"/>
            </a:xfrm>
            <a:custGeom>
              <a:avLst/>
              <a:gdLst/>
              <a:ahLst/>
              <a:cxnLst/>
              <a:rect l="l" t="t" r="r" b="b"/>
              <a:pathLst>
                <a:path w="416" h="837" extrusionOk="0">
                  <a:moveTo>
                    <a:pt x="208" y="0"/>
                  </a:moveTo>
                  <a:cubicBezTo>
                    <a:pt x="108" y="0"/>
                    <a:pt x="7" y="66"/>
                    <a:pt x="0" y="199"/>
                  </a:cubicBezTo>
                  <a:lnTo>
                    <a:pt x="0" y="627"/>
                  </a:lnTo>
                  <a:cubicBezTo>
                    <a:pt x="0" y="742"/>
                    <a:pt x="92" y="837"/>
                    <a:pt x="210" y="837"/>
                  </a:cubicBezTo>
                  <a:cubicBezTo>
                    <a:pt x="324" y="837"/>
                    <a:pt x="416" y="742"/>
                    <a:pt x="416" y="627"/>
                  </a:cubicBezTo>
                  <a:lnTo>
                    <a:pt x="416" y="199"/>
                  </a:lnTo>
                  <a:cubicBezTo>
                    <a:pt x="409" y="66"/>
                    <a:pt x="309"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0"/>
            <p:cNvSpPr/>
            <p:nvPr/>
          </p:nvSpPr>
          <p:spPr>
            <a:xfrm>
              <a:off x="2607750" y="4031100"/>
              <a:ext cx="18500" cy="10325"/>
            </a:xfrm>
            <a:custGeom>
              <a:avLst/>
              <a:gdLst/>
              <a:ahLst/>
              <a:cxnLst/>
              <a:rect l="l" t="t" r="r" b="b"/>
              <a:pathLst>
                <a:path w="740" h="413" extrusionOk="0">
                  <a:moveTo>
                    <a:pt x="275" y="0"/>
                  </a:moveTo>
                  <a:cubicBezTo>
                    <a:pt x="0" y="0"/>
                    <a:pt x="0" y="413"/>
                    <a:pt x="275" y="413"/>
                  </a:cubicBezTo>
                  <a:lnTo>
                    <a:pt x="533" y="413"/>
                  </a:lnTo>
                  <a:cubicBezTo>
                    <a:pt x="648" y="413"/>
                    <a:pt x="739" y="321"/>
                    <a:pt x="739" y="207"/>
                  </a:cubicBezTo>
                  <a:cubicBezTo>
                    <a:pt x="739" y="92"/>
                    <a:pt x="648" y="0"/>
                    <a:pt x="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0"/>
            <p:cNvSpPr/>
            <p:nvPr/>
          </p:nvSpPr>
          <p:spPr>
            <a:xfrm>
              <a:off x="2592450" y="3831225"/>
              <a:ext cx="49000" cy="34475"/>
            </a:xfrm>
            <a:custGeom>
              <a:avLst/>
              <a:gdLst/>
              <a:ahLst/>
              <a:cxnLst/>
              <a:rect l="l" t="t" r="r" b="b"/>
              <a:pathLst>
                <a:path w="1960" h="1379" extrusionOk="0">
                  <a:moveTo>
                    <a:pt x="1544" y="416"/>
                  </a:moveTo>
                  <a:lnTo>
                    <a:pt x="1544" y="963"/>
                  </a:lnTo>
                  <a:lnTo>
                    <a:pt x="413" y="963"/>
                  </a:lnTo>
                  <a:lnTo>
                    <a:pt x="413" y="416"/>
                  </a:lnTo>
                  <a:close/>
                  <a:moveTo>
                    <a:pt x="344" y="1"/>
                  </a:moveTo>
                  <a:cubicBezTo>
                    <a:pt x="154" y="1"/>
                    <a:pt x="0" y="155"/>
                    <a:pt x="0" y="348"/>
                  </a:cubicBezTo>
                  <a:lnTo>
                    <a:pt x="0" y="1031"/>
                  </a:lnTo>
                  <a:cubicBezTo>
                    <a:pt x="0" y="1221"/>
                    <a:pt x="154" y="1375"/>
                    <a:pt x="344" y="1378"/>
                  </a:cubicBezTo>
                  <a:lnTo>
                    <a:pt x="1613" y="1378"/>
                  </a:lnTo>
                  <a:cubicBezTo>
                    <a:pt x="1803" y="1375"/>
                    <a:pt x="1960" y="1221"/>
                    <a:pt x="1960" y="1031"/>
                  </a:cubicBezTo>
                  <a:lnTo>
                    <a:pt x="1960" y="348"/>
                  </a:lnTo>
                  <a:cubicBezTo>
                    <a:pt x="1960" y="155"/>
                    <a:pt x="1803" y="1"/>
                    <a:pt x="1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0"/>
            <p:cNvSpPr/>
            <p:nvPr/>
          </p:nvSpPr>
          <p:spPr>
            <a:xfrm>
              <a:off x="2539775" y="3809975"/>
              <a:ext cx="325250" cy="353950"/>
            </a:xfrm>
            <a:custGeom>
              <a:avLst/>
              <a:gdLst/>
              <a:ahLst/>
              <a:cxnLst/>
              <a:rect l="l" t="t" r="r" b="b"/>
              <a:pathLst>
                <a:path w="13010" h="14158" extrusionOk="0">
                  <a:moveTo>
                    <a:pt x="7865" y="416"/>
                  </a:moveTo>
                  <a:cubicBezTo>
                    <a:pt x="7963" y="416"/>
                    <a:pt x="8061" y="481"/>
                    <a:pt x="8061" y="612"/>
                  </a:cubicBezTo>
                  <a:lnTo>
                    <a:pt x="8061" y="1221"/>
                  </a:lnTo>
                  <a:lnTo>
                    <a:pt x="7668" y="1221"/>
                  </a:lnTo>
                  <a:lnTo>
                    <a:pt x="7668" y="612"/>
                  </a:lnTo>
                  <a:cubicBezTo>
                    <a:pt x="7668" y="481"/>
                    <a:pt x="7766" y="416"/>
                    <a:pt x="7865" y="416"/>
                  </a:cubicBezTo>
                  <a:close/>
                  <a:moveTo>
                    <a:pt x="9641" y="426"/>
                  </a:moveTo>
                  <a:cubicBezTo>
                    <a:pt x="9736" y="426"/>
                    <a:pt x="9832" y="488"/>
                    <a:pt x="9837" y="612"/>
                  </a:cubicBezTo>
                  <a:lnTo>
                    <a:pt x="9837" y="1221"/>
                  </a:lnTo>
                  <a:lnTo>
                    <a:pt x="9444" y="1221"/>
                  </a:lnTo>
                  <a:lnTo>
                    <a:pt x="9444" y="612"/>
                  </a:lnTo>
                  <a:cubicBezTo>
                    <a:pt x="9449" y="488"/>
                    <a:pt x="9545" y="426"/>
                    <a:pt x="9641" y="426"/>
                  </a:cubicBezTo>
                  <a:close/>
                  <a:moveTo>
                    <a:pt x="10341" y="1633"/>
                  </a:moveTo>
                  <a:lnTo>
                    <a:pt x="10341" y="2382"/>
                  </a:lnTo>
                  <a:cubicBezTo>
                    <a:pt x="10341" y="3144"/>
                    <a:pt x="9722" y="3762"/>
                    <a:pt x="8960" y="3762"/>
                  </a:cubicBezTo>
                  <a:lnTo>
                    <a:pt x="8545" y="3762"/>
                  </a:lnTo>
                  <a:cubicBezTo>
                    <a:pt x="7786" y="3762"/>
                    <a:pt x="7168" y="3144"/>
                    <a:pt x="7164" y="2385"/>
                  </a:cubicBezTo>
                  <a:lnTo>
                    <a:pt x="7164" y="1633"/>
                  </a:lnTo>
                  <a:close/>
                  <a:moveTo>
                    <a:pt x="9386" y="4129"/>
                  </a:moveTo>
                  <a:lnTo>
                    <a:pt x="9386" y="4436"/>
                  </a:lnTo>
                  <a:cubicBezTo>
                    <a:pt x="9382" y="4685"/>
                    <a:pt x="9183" y="4884"/>
                    <a:pt x="8934" y="4887"/>
                  </a:cubicBezTo>
                  <a:lnTo>
                    <a:pt x="8574" y="4887"/>
                  </a:lnTo>
                  <a:cubicBezTo>
                    <a:pt x="8329" y="4884"/>
                    <a:pt x="8126" y="4685"/>
                    <a:pt x="8126" y="4436"/>
                  </a:cubicBezTo>
                  <a:lnTo>
                    <a:pt x="8123" y="4436"/>
                  </a:lnTo>
                  <a:lnTo>
                    <a:pt x="8123" y="4129"/>
                  </a:lnTo>
                  <a:cubicBezTo>
                    <a:pt x="8260" y="4161"/>
                    <a:pt x="8404" y="4181"/>
                    <a:pt x="8545" y="4181"/>
                  </a:cubicBezTo>
                  <a:lnTo>
                    <a:pt x="8960" y="4181"/>
                  </a:lnTo>
                  <a:cubicBezTo>
                    <a:pt x="9104" y="4181"/>
                    <a:pt x="9245" y="4161"/>
                    <a:pt x="9386" y="4129"/>
                  </a:cubicBezTo>
                  <a:close/>
                  <a:moveTo>
                    <a:pt x="6575" y="6098"/>
                  </a:moveTo>
                  <a:cubicBezTo>
                    <a:pt x="6829" y="6098"/>
                    <a:pt x="7072" y="6155"/>
                    <a:pt x="7289" y="6265"/>
                  </a:cubicBezTo>
                  <a:lnTo>
                    <a:pt x="7289" y="6268"/>
                  </a:lnTo>
                  <a:cubicBezTo>
                    <a:pt x="7577" y="6412"/>
                    <a:pt x="7779" y="6631"/>
                    <a:pt x="7861" y="6863"/>
                  </a:cubicBezTo>
                  <a:cubicBezTo>
                    <a:pt x="7317" y="6567"/>
                    <a:pt x="6655" y="6429"/>
                    <a:pt x="6026" y="6429"/>
                  </a:cubicBezTo>
                  <a:cubicBezTo>
                    <a:pt x="5834" y="6429"/>
                    <a:pt x="5645" y="6442"/>
                    <a:pt x="5464" y="6467"/>
                  </a:cubicBezTo>
                  <a:cubicBezTo>
                    <a:pt x="5827" y="6215"/>
                    <a:pt x="6212" y="6098"/>
                    <a:pt x="6575" y="6098"/>
                  </a:cubicBezTo>
                  <a:close/>
                  <a:moveTo>
                    <a:pt x="10938" y="6099"/>
                  </a:moveTo>
                  <a:cubicBezTo>
                    <a:pt x="11280" y="6099"/>
                    <a:pt x="11661" y="6204"/>
                    <a:pt x="12042" y="6467"/>
                  </a:cubicBezTo>
                  <a:cubicBezTo>
                    <a:pt x="11860" y="6442"/>
                    <a:pt x="11671" y="6429"/>
                    <a:pt x="11479" y="6429"/>
                  </a:cubicBezTo>
                  <a:cubicBezTo>
                    <a:pt x="10849" y="6429"/>
                    <a:pt x="10185" y="6567"/>
                    <a:pt x="9644" y="6863"/>
                  </a:cubicBezTo>
                  <a:cubicBezTo>
                    <a:pt x="9726" y="6631"/>
                    <a:pt x="9932" y="6415"/>
                    <a:pt x="10216" y="6268"/>
                  </a:cubicBezTo>
                  <a:cubicBezTo>
                    <a:pt x="10421" y="6164"/>
                    <a:pt x="10668" y="6099"/>
                    <a:pt x="10938" y="6099"/>
                  </a:cubicBezTo>
                  <a:close/>
                  <a:moveTo>
                    <a:pt x="6025" y="6846"/>
                  </a:moveTo>
                  <a:cubicBezTo>
                    <a:pt x="6648" y="6846"/>
                    <a:pt x="7330" y="6994"/>
                    <a:pt x="7851" y="7341"/>
                  </a:cubicBezTo>
                  <a:cubicBezTo>
                    <a:pt x="7730" y="7711"/>
                    <a:pt x="7443" y="7905"/>
                    <a:pt x="7123" y="7905"/>
                  </a:cubicBezTo>
                  <a:cubicBezTo>
                    <a:pt x="6987" y="7905"/>
                    <a:pt x="6845" y="7870"/>
                    <a:pt x="6707" y="7799"/>
                  </a:cubicBezTo>
                  <a:cubicBezTo>
                    <a:pt x="6291" y="7586"/>
                    <a:pt x="5830" y="7151"/>
                    <a:pt x="5339" y="6909"/>
                  </a:cubicBezTo>
                  <a:lnTo>
                    <a:pt x="5342" y="6909"/>
                  </a:lnTo>
                  <a:cubicBezTo>
                    <a:pt x="5553" y="6868"/>
                    <a:pt x="5784" y="6846"/>
                    <a:pt x="6025" y="6846"/>
                  </a:cubicBezTo>
                  <a:close/>
                  <a:moveTo>
                    <a:pt x="8192" y="7612"/>
                  </a:moveTo>
                  <a:cubicBezTo>
                    <a:pt x="8332" y="7750"/>
                    <a:pt x="8450" y="7910"/>
                    <a:pt x="8545" y="8083"/>
                  </a:cubicBezTo>
                  <a:lnTo>
                    <a:pt x="8545" y="11240"/>
                  </a:lnTo>
                  <a:cubicBezTo>
                    <a:pt x="8545" y="12620"/>
                    <a:pt x="7426" y="13742"/>
                    <a:pt x="6043" y="13742"/>
                  </a:cubicBezTo>
                  <a:lnTo>
                    <a:pt x="6043" y="13746"/>
                  </a:lnTo>
                  <a:lnTo>
                    <a:pt x="5794" y="13746"/>
                  </a:lnTo>
                  <a:cubicBezTo>
                    <a:pt x="4410" y="13742"/>
                    <a:pt x="3292" y="12620"/>
                    <a:pt x="3292" y="11240"/>
                  </a:cubicBezTo>
                  <a:lnTo>
                    <a:pt x="3292" y="11014"/>
                  </a:lnTo>
                  <a:lnTo>
                    <a:pt x="5683" y="11014"/>
                  </a:lnTo>
                  <a:cubicBezTo>
                    <a:pt x="5951" y="11014"/>
                    <a:pt x="6167" y="10795"/>
                    <a:pt x="6170" y="10530"/>
                  </a:cubicBezTo>
                  <a:lnTo>
                    <a:pt x="6170" y="7952"/>
                  </a:lnTo>
                  <a:cubicBezTo>
                    <a:pt x="6281" y="8031"/>
                    <a:pt x="6399" y="8103"/>
                    <a:pt x="6520" y="8165"/>
                  </a:cubicBezTo>
                  <a:cubicBezTo>
                    <a:pt x="6718" y="8265"/>
                    <a:pt x="6923" y="8314"/>
                    <a:pt x="7121" y="8314"/>
                  </a:cubicBezTo>
                  <a:cubicBezTo>
                    <a:pt x="7570" y="8314"/>
                    <a:pt x="7983" y="8066"/>
                    <a:pt x="8192" y="7612"/>
                  </a:cubicBezTo>
                  <a:close/>
                  <a:moveTo>
                    <a:pt x="485" y="0"/>
                  </a:moveTo>
                  <a:cubicBezTo>
                    <a:pt x="217" y="0"/>
                    <a:pt x="1" y="220"/>
                    <a:pt x="1" y="488"/>
                  </a:cubicBezTo>
                  <a:lnTo>
                    <a:pt x="1" y="7795"/>
                  </a:lnTo>
                  <a:cubicBezTo>
                    <a:pt x="1" y="7910"/>
                    <a:pt x="92" y="8001"/>
                    <a:pt x="207" y="8001"/>
                  </a:cubicBezTo>
                  <a:cubicBezTo>
                    <a:pt x="321" y="8001"/>
                    <a:pt x="416" y="7910"/>
                    <a:pt x="416" y="7795"/>
                  </a:cubicBezTo>
                  <a:lnTo>
                    <a:pt x="416" y="488"/>
                  </a:lnTo>
                  <a:cubicBezTo>
                    <a:pt x="416" y="449"/>
                    <a:pt x="446" y="416"/>
                    <a:pt x="485" y="416"/>
                  </a:cubicBezTo>
                  <a:lnTo>
                    <a:pt x="5686" y="416"/>
                  </a:lnTo>
                  <a:cubicBezTo>
                    <a:pt x="5722" y="416"/>
                    <a:pt x="5755" y="449"/>
                    <a:pt x="5755" y="488"/>
                  </a:cubicBezTo>
                  <a:lnTo>
                    <a:pt x="5755" y="5843"/>
                  </a:lnTo>
                  <a:cubicBezTo>
                    <a:pt x="5365" y="5996"/>
                    <a:pt x="4992" y="6261"/>
                    <a:pt x="4665" y="6624"/>
                  </a:cubicBezTo>
                  <a:cubicBezTo>
                    <a:pt x="4499" y="6811"/>
                    <a:pt x="4593" y="7105"/>
                    <a:pt x="4839" y="7158"/>
                  </a:cubicBezTo>
                  <a:cubicBezTo>
                    <a:pt x="5133" y="7223"/>
                    <a:pt x="5447" y="7439"/>
                    <a:pt x="5755" y="7658"/>
                  </a:cubicBezTo>
                  <a:lnTo>
                    <a:pt x="5755" y="10530"/>
                  </a:lnTo>
                  <a:cubicBezTo>
                    <a:pt x="5755" y="10569"/>
                    <a:pt x="5722" y="10599"/>
                    <a:pt x="5686" y="10599"/>
                  </a:cubicBezTo>
                  <a:lnTo>
                    <a:pt x="485" y="10599"/>
                  </a:lnTo>
                  <a:cubicBezTo>
                    <a:pt x="446" y="10599"/>
                    <a:pt x="416" y="10569"/>
                    <a:pt x="416" y="10530"/>
                  </a:cubicBezTo>
                  <a:lnTo>
                    <a:pt x="416" y="8764"/>
                  </a:lnTo>
                  <a:cubicBezTo>
                    <a:pt x="416" y="8625"/>
                    <a:pt x="312" y="8555"/>
                    <a:pt x="209" y="8555"/>
                  </a:cubicBezTo>
                  <a:cubicBezTo>
                    <a:pt x="105" y="8555"/>
                    <a:pt x="1" y="8625"/>
                    <a:pt x="1" y="8764"/>
                  </a:cubicBezTo>
                  <a:lnTo>
                    <a:pt x="1" y="10530"/>
                  </a:lnTo>
                  <a:cubicBezTo>
                    <a:pt x="1" y="10798"/>
                    <a:pt x="217" y="11014"/>
                    <a:pt x="485" y="11014"/>
                  </a:cubicBezTo>
                  <a:lnTo>
                    <a:pt x="2876" y="11014"/>
                  </a:lnTo>
                  <a:lnTo>
                    <a:pt x="2876" y="11240"/>
                  </a:lnTo>
                  <a:cubicBezTo>
                    <a:pt x="2879" y="12849"/>
                    <a:pt x="4185" y="14154"/>
                    <a:pt x="5794" y="14158"/>
                  </a:cubicBezTo>
                  <a:lnTo>
                    <a:pt x="6043" y="14158"/>
                  </a:lnTo>
                  <a:cubicBezTo>
                    <a:pt x="7655" y="14154"/>
                    <a:pt x="8957" y="12849"/>
                    <a:pt x="8960" y="11240"/>
                  </a:cubicBezTo>
                  <a:lnTo>
                    <a:pt x="8960" y="8093"/>
                  </a:lnTo>
                  <a:cubicBezTo>
                    <a:pt x="9055" y="7916"/>
                    <a:pt x="9176" y="7753"/>
                    <a:pt x="9317" y="7612"/>
                  </a:cubicBezTo>
                  <a:cubicBezTo>
                    <a:pt x="9428" y="7871"/>
                    <a:pt x="9628" y="8077"/>
                    <a:pt x="9880" y="8201"/>
                  </a:cubicBezTo>
                  <a:cubicBezTo>
                    <a:pt x="10042" y="8280"/>
                    <a:pt x="10209" y="8316"/>
                    <a:pt x="10377" y="8316"/>
                  </a:cubicBezTo>
                  <a:cubicBezTo>
                    <a:pt x="10620" y="8316"/>
                    <a:pt x="10865" y="8241"/>
                    <a:pt x="11096" y="8109"/>
                  </a:cubicBezTo>
                  <a:cubicBezTo>
                    <a:pt x="11204" y="8054"/>
                    <a:pt x="11244" y="7923"/>
                    <a:pt x="11185" y="7818"/>
                  </a:cubicBezTo>
                  <a:cubicBezTo>
                    <a:pt x="11147" y="7753"/>
                    <a:pt x="11077" y="7716"/>
                    <a:pt x="11006" y="7716"/>
                  </a:cubicBezTo>
                  <a:cubicBezTo>
                    <a:pt x="10967" y="7716"/>
                    <a:pt x="10928" y="7727"/>
                    <a:pt x="10894" y="7750"/>
                  </a:cubicBezTo>
                  <a:cubicBezTo>
                    <a:pt x="10711" y="7854"/>
                    <a:pt x="10537" y="7901"/>
                    <a:pt x="10380" y="7901"/>
                  </a:cubicBezTo>
                  <a:cubicBezTo>
                    <a:pt x="10037" y="7901"/>
                    <a:pt x="9771" y="7679"/>
                    <a:pt x="9657" y="7341"/>
                  </a:cubicBezTo>
                  <a:cubicBezTo>
                    <a:pt x="10173" y="6996"/>
                    <a:pt x="10857" y="6843"/>
                    <a:pt x="11489" y="6843"/>
                  </a:cubicBezTo>
                  <a:cubicBezTo>
                    <a:pt x="11727" y="6843"/>
                    <a:pt x="11958" y="6865"/>
                    <a:pt x="12169" y="6906"/>
                  </a:cubicBezTo>
                  <a:cubicBezTo>
                    <a:pt x="11996" y="6994"/>
                    <a:pt x="11829" y="7095"/>
                    <a:pt x="11672" y="7210"/>
                  </a:cubicBezTo>
                  <a:cubicBezTo>
                    <a:pt x="11487" y="7339"/>
                    <a:pt x="11614" y="7591"/>
                    <a:pt x="11790" y="7591"/>
                  </a:cubicBezTo>
                  <a:cubicBezTo>
                    <a:pt x="11829" y="7591"/>
                    <a:pt x="11870" y="7578"/>
                    <a:pt x="11911" y="7550"/>
                  </a:cubicBezTo>
                  <a:cubicBezTo>
                    <a:pt x="12143" y="7387"/>
                    <a:pt x="12415" y="7213"/>
                    <a:pt x="12670" y="7161"/>
                  </a:cubicBezTo>
                  <a:cubicBezTo>
                    <a:pt x="12915" y="7105"/>
                    <a:pt x="13010" y="6811"/>
                    <a:pt x="12846" y="6624"/>
                  </a:cubicBezTo>
                  <a:lnTo>
                    <a:pt x="12843" y="6624"/>
                  </a:lnTo>
                  <a:cubicBezTo>
                    <a:pt x="12248" y="5967"/>
                    <a:pt x="11564" y="5683"/>
                    <a:pt x="10935" y="5683"/>
                  </a:cubicBezTo>
                  <a:cubicBezTo>
                    <a:pt x="10613" y="5683"/>
                    <a:pt x="10306" y="5757"/>
                    <a:pt x="10033" y="5895"/>
                  </a:cubicBezTo>
                  <a:cubicBezTo>
                    <a:pt x="9480" y="6173"/>
                    <a:pt x="9157" y="6670"/>
                    <a:pt x="9196" y="7164"/>
                  </a:cubicBezTo>
                  <a:cubicBezTo>
                    <a:pt x="9111" y="7233"/>
                    <a:pt x="9032" y="7308"/>
                    <a:pt x="8960" y="7387"/>
                  </a:cubicBezTo>
                  <a:lnTo>
                    <a:pt x="8960" y="5300"/>
                  </a:lnTo>
                  <a:cubicBezTo>
                    <a:pt x="9428" y="5286"/>
                    <a:pt x="9798" y="4904"/>
                    <a:pt x="9798" y="4436"/>
                  </a:cubicBezTo>
                  <a:lnTo>
                    <a:pt x="9798" y="3968"/>
                  </a:lnTo>
                  <a:cubicBezTo>
                    <a:pt x="10387" y="3657"/>
                    <a:pt x="10753" y="3049"/>
                    <a:pt x="10756" y="2382"/>
                  </a:cubicBezTo>
                  <a:lnTo>
                    <a:pt x="10756" y="1633"/>
                  </a:lnTo>
                  <a:cubicBezTo>
                    <a:pt x="10753" y="1404"/>
                    <a:pt x="10570" y="1221"/>
                    <a:pt x="10344" y="1217"/>
                  </a:cubicBezTo>
                  <a:lnTo>
                    <a:pt x="10252" y="1217"/>
                  </a:lnTo>
                  <a:lnTo>
                    <a:pt x="10252" y="612"/>
                  </a:lnTo>
                  <a:cubicBezTo>
                    <a:pt x="10243" y="282"/>
                    <a:pt x="9971" y="17"/>
                    <a:pt x="9641" y="17"/>
                  </a:cubicBezTo>
                  <a:cubicBezTo>
                    <a:pt x="9310" y="17"/>
                    <a:pt x="9039" y="282"/>
                    <a:pt x="9029" y="612"/>
                  </a:cubicBezTo>
                  <a:lnTo>
                    <a:pt x="9029" y="1217"/>
                  </a:lnTo>
                  <a:lnTo>
                    <a:pt x="8476" y="1217"/>
                  </a:lnTo>
                  <a:lnTo>
                    <a:pt x="8476" y="612"/>
                  </a:lnTo>
                  <a:cubicBezTo>
                    <a:pt x="8466" y="282"/>
                    <a:pt x="8198" y="17"/>
                    <a:pt x="7865" y="17"/>
                  </a:cubicBezTo>
                  <a:cubicBezTo>
                    <a:pt x="7534" y="17"/>
                    <a:pt x="7263" y="282"/>
                    <a:pt x="7253" y="612"/>
                  </a:cubicBezTo>
                  <a:lnTo>
                    <a:pt x="7253" y="1217"/>
                  </a:lnTo>
                  <a:lnTo>
                    <a:pt x="7164" y="1217"/>
                  </a:lnTo>
                  <a:cubicBezTo>
                    <a:pt x="6936" y="1221"/>
                    <a:pt x="6752" y="1404"/>
                    <a:pt x="6752" y="1633"/>
                  </a:cubicBezTo>
                  <a:lnTo>
                    <a:pt x="6752" y="2385"/>
                  </a:lnTo>
                  <a:cubicBezTo>
                    <a:pt x="6752" y="3049"/>
                    <a:pt x="7119" y="3661"/>
                    <a:pt x="7707" y="3972"/>
                  </a:cubicBezTo>
                  <a:lnTo>
                    <a:pt x="7707" y="4436"/>
                  </a:lnTo>
                  <a:cubicBezTo>
                    <a:pt x="7707" y="4904"/>
                    <a:pt x="8077" y="5286"/>
                    <a:pt x="8545" y="5303"/>
                  </a:cubicBezTo>
                  <a:lnTo>
                    <a:pt x="8545" y="7383"/>
                  </a:lnTo>
                  <a:cubicBezTo>
                    <a:pt x="8473" y="7308"/>
                    <a:pt x="8394" y="7233"/>
                    <a:pt x="8313" y="7167"/>
                  </a:cubicBezTo>
                  <a:cubicBezTo>
                    <a:pt x="8355" y="6677"/>
                    <a:pt x="8028" y="6173"/>
                    <a:pt x="7475" y="5895"/>
                  </a:cubicBezTo>
                  <a:cubicBezTo>
                    <a:pt x="7192" y="5756"/>
                    <a:pt x="6884" y="5685"/>
                    <a:pt x="6572" y="5685"/>
                  </a:cubicBezTo>
                  <a:cubicBezTo>
                    <a:pt x="6437" y="5685"/>
                    <a:pt x="6301" y="5698"/>
                    <a:pt x="6167" y="5725"/>
                  </a:cubicBezTo>
                  <a:lnTo>
                    <a:pt x="6167" y="488"/>
                  </a:lnTo>
                  <a:cubicBezTo>
                    <a:pt x="6167" y="220"/>
                    <a:pt x="5951" y="0"/>
                    <a:pt x="5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0"/>
            <p:cNvSpPr/>
            <p:nvPr/>
          </p:nvSpPr>
          <p:spPr>
            <a:xfrm>
              <a:off x="2745125" y="3872200"/>
              <a:ext cx="25550" cy="10425"/>
            </a:xfrm>
            <a:custGeom>
              <a:avLst/>
              <a:gdLst/>
              <a:ahLst/>
              <a:cxnLst/>
              <a:rect l="l" t="t" r="r" b="b"/>
              <a:pathLst>
                <a:path w="1022" h="417" extrusionOk="0">
                  <a:moveTo>
                    <a:pt x="265" y="1"/>
                  </a:moveTo>
                  <a:cubicBezTo>
                    <a:pt x="1" y="14"/>
                    <a:pt x="1" y="406"/>
                    <a:pt x="265" y="416"/>
                  </a:cubicBezTo>
                  <a:lnTo>
                    <a:pt x="812" y="416"/>
                  </a:lnTo>
                  <a:cubicBezTo>
                    <a:pt x="926" y="416"/>
                    <a:pt x="1021" y="325"/>
                    <a:pt x="1021" y="210"/>
                  </a:cubicBezTo>
                  <a:cubicBezTo>
                    <a:pt x="1021" y="96"/>
                    <a:pt x="92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80"/>
          <p:cNvGrpSpPr/>
          <p:nvPr/>
        </p:nvGrpSpPr>
        <p:grpSpPr>
          <a:xfrm>
            <a:off x="4972461" y="3194244"/>
            <a:ext cx="420099" cy="472917"/>
            <a:chOff x="7808550" y="2058275"/>
            <a:chExt cx="314375" cy="353900"/>
          </a:xfrm>
        </p:grpSpPr>
        <p:sp>
          <p:nvSpPr>
            <p:cNvPr id="984" name="Google Shape;984;p80"/>
            <p:cNvSpPr/>
            <p:nvPr/>
          </p:nvSpPr>
          <p:spPr>
            <a:xfrm>
              <a:off x="7911750" y="2284925"/>
              <a:ext cx="36400" cy="31175"/>
            </a:xfrm>
            <a:custGeom>
              <a:avLst/>
              <a:gdLst/>
              <a:ahLst/>
              <a:cxnLst/>
              <a:rect l="l" t="t" r="r" b="b"/>
              <a:pathLst>
                <a:path w="1456" h="1247" extrusionOk="0">
                  <a:moveTo>
                    <a:pt x="831" y="415"/>
                  </a:moveTo>
                  <a:cubicBezTo>
                    <a:pt x="938" y="415"/>
                    <a:pt x="1040" y="497"/>
                    <a:pt x="1040" y="622"/>
                  </a:cubicBezTo>
                  <a:cubicBezTo>
                    <a:pt x="1040" y="736"/>
                    <a:pt x="949" y="831"/>
                    <a:pt x="834" y="831"/>
                  </a:cubicBezTo>
                  <a:cubicBezTo>
                    <a:pt x="648" y="831"/>
                    <a:pt x="556" y="605"/>
                    <a:pt x="687" y="474"/>
                  </a:cubicBezTo>
                  <a:cubicBezTo>
                    <a:pt x="729" y="433"/>
                    <a:pt x="781" y="415"/>
                    <a:pt x="831" y="415"/>
                  </a:cubicBezTo>
                  <a:close/>
                  <a:moveTo>
                    <a:pt x="834" y="0"/>
                  </a:moveTo>
                  <a:cubicBezTo>
                    <a:pt x="278" y="0"/>
                    <a:pt x="0" y="671"/>
                    <a:pt x="393" y="1063"/>
                  </a:cubicBezTo>
                  <a:cubicBezTo>
                    <a:pt x="520" y="1190"/>
                    <a:pt x="676" y="1247"/>
                    <a:pt x="829" y="1247"/>
                  </a:cubicBezTo>
                  <a:cubicBezTo>
                    <a:pt x="1149" y="1247"/>
                    <a:pt x="1456" y="998"/>
                    <a:pt x="1456" y="622"/>
                  </a:cubicBezTo>
                  <a:cubicBezTo>
                    <a:pt x="1456" y="278"/>
                    <a:pt x="1178"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p:nvPr/>
          </p:nvSpPr>
          <p:spPr>
            <a:xfrm>
              <a:off x="7900200" y="2242275"/>
              <a:ext cx="64800" cy="36050"/>
            </a:xfrm>
            <a:custGeom>
              <a:avLst/>
              <a:gdLst/>
              <a:ahLst/>
              <a:cxnLst/>
              <a:rect l="l" t="t" r="r" b="b"/>
              <a:pathLst>
                <a:path w="2592" h="1442" extrusionOk="0">
                  <a:moveTo>
                    <a:pt x="1295" y="414"/>
                  </a:moveTo>
                  <a:cubicBezTo>
                    <a:pt x="1544" y="414"/>
                    <a:pt x="1794" y="463"/>
                    <a:pt x="2029" y="561"/>
                  </a:cubicBezTo>
                  <a:lnTo>
                    <a:pt x="1695" y="990"/>
                  </a:lnTo>
                  <a:cubicBezTo>
                    <a:pt x="1565" y="950"/>
                    <a:pt x="1430" y="931"/>
                    <a:pt x="1295" y="931"/>
                  </a:cubicBezTo>
                  <a:cubicBezTo>
                    <a:pt x="1161" y="931"/>
                    <a:pt x="1026" y="950"/>
                    <a:pt x="897" y="990"/>
                  </a:cubicBezTo>
                  <a:lnTo>
                    <a:pt x="560" y="561"/>
                  </a:lnTo>
                  <a:cubicBezTo>
                    <a:pt x="796" y="463"/>
                    <a:pt x="1045" y="414"/>
                    <a:pt x="1295" y="414"/>
                  </a:cubicBezTo>
                  <a:close/>
                  <a:moveTo>
                    <a:pt x="1295" y="0"/>
                  </a:moveTo>
                  <a:cubicBezTo>
                    <a:pt x="896" y="0"/>
                    <a:pt x="497" y="103"/>
                    <a:pt x="138" y="309"/>
                  </a:cubicBezTo>
                  <a:cubicBezTo>
                    <a:pt x="27" y="371"/>
                    <a:pt x="1" y="515"/>
                    <a:pt x="79" y="617"/>
                  </a:cubicBezTo>
                  <a:lnTo>
                    <a:pt x="662" y="1363"/>
                  </a:lnTo>
                  <a:cubicBezTo>
                    <a:pt x="702" y="1414"/>
                    <a:pt x="763" y="1441"/>
                    <a:pt x="825" y="1441"/>
                  </a:cubicBezTo>
                  <a:cubicBezTo>
                    <a:pt x="853" y="1441"/>
                    <a:pt x="881" y="1436"/>
                    <a:pt x="907" y="1425"/>
                  </a:cubicBezTo>
                  <a:cubicBezTo>
                    <a:pt x="1031" y="1371"/>
                    <a:pt x="1164" y="1344"/>
                    <a:pt x="1296" y="1344"/>
                  </a:cubicBezTo>
                  <a:cubicBezTo>
                    <a:pt x="1429" y="1344"/>
                    <a:pt x="1561" y="1371"/>
                    <a:pt x="1686" y="1425"/>
                  </a:cubicBezTo>
                  <a:cubicBezTo>
                    <a:pt x="1712" y="1436"/>
                    <a:pt x="1740" y="1441"/>
                    <a:pt x="1768" y="1441"/>
                  </a:cubicBezTo>
                  <a:cubicBezTo>
                    <a:pt x="1830" y="1441"/>
                    <a:pt x="1890" y="1414"/>
                    <a:pt x="1931" y="1363"/>
                  </a:cubicBezTo>
                  <a:lnTo>
                    <a:pt x="2513" y="617"/>
                  </a:lnTo>
                  <a:cubicBezTo>
                    <a:pt x="2592" y="515"/>
                    <a:pt x="2562" y="371"/>
                    <a:pt x="2454" y="309"/>
                  </a:cubicBezTo>
                  <a:lnTo>
                    <a:pt x="2451" y="309"/>
                  </a:lnTo>
                  <a:cubicBezTo>
                    <a:pt x="2093" y="103"/>
                    <a:pt x="1694" y="0"/>
                    <a:pt x="1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0"/>
            <p:cNvSpPr/>
            <p:nvPr/>
          </p:nvSpPr>
          <p:spPr>
            <a:xfrm>
              <a:off x="7874375" y="2295425"/>
              <a:ext cx="46150" cy="56050"/>
            </a:xfrm>
            <a:custGeom>
              <a:avLst/>
              <a:gdLst/>
              <a:ahLst/>
              <a:cxnLst/>
              <a:rect l="l" t="t" r="r" b="b"/>
              <a:pathLst>
                <a:path w="1846" h="2242" extrusionOk="0">
                  <a:moveTo>
                    <a:pt x="432" y="450"/>
                  </a:moveTo>
                  <a:lnTo>
                    <a:pt x="969" y="525"/>
                  </a:lnTo>
                  <a:cubicBezTo>
                    <a:pt x="1034" y="790"/>
                    <a:pt x="1171" y="1029"/>
                    <a:pt x="1368" y="1216"/>
                  </a:cubicBezTo>
                  <a:lnTo>
                    <a:pt x="1165" y="1723"/>
                  </a:lnTo>
                  <a:cubicBezTo>
                    <a:pt x="759" y="1412"/>
                    <a:pt x="494" y="954"/>
                    <a:pt x="432" y="450"/>
                  </a:cubicBezTo>
                  <a:close/>
                  <a:moveTo>
                    <a:pt x="208" y="0"/>
                  </a:moveTo>
                  <a:cubicBezTo>
                    <a:pt x="95" y="0"/>
                    <a:pt x="0" y="90"/>
                    <a:pt x="0" y="208"/>
                  </a:cubicBezTo>
                  <a:lnTo>
                    <a:pt x="0" y="211"/>
                  </a:lnTo>
                  <a:cubicBezTo>
                    <a:pt x="4" y="1036"/>
                    <a:pt x="442" y="1798"/>
                    <a:pt x="1158" y="2213"/>
                  </a:cubicBezTo>
                  <a:cubicBezTo>
                    <a:pt x="1191" y="2232"/>
                    <a:pt x="1227" y="2241"/>
                    <a:pt x="1262" y="2241"/>
                  </a:cubicBezTo>
                  <a:cubicBezTo>
                    <a:pt x="1343" y="2241"/>
                    <a:pt x="1422" y="2194"/>
                    <a:pt x="1456" y="2112"/>
                  </a:cubicBezTo>
                  <a:lnTo>
                    <a:pt x="1809" y="1232"/>
                  </a:lnTo>
                  <a:cubicBezTo>
                    <a:pt x="1845" y="1144"/>
                    <a:pt x="1816" y="1042"/>
                    <a:pt x="1741" y="987"/>
                  </a:cubicBezTo>
                  <a:cubicBezTo>
                    <a:pt x="1525" y="826"/>
                    <a:pt x="1384" y="584"/>
                    <a:pt x="1355" y="316"/>
                  </a:cubicBezTo>
                  <a:cubicBezTo>
                    <a:pt x="1341" y="221"/>
                    <a:pt x="1269" y="146"/>
                    <a:pt x="1178" y="133"/>
                  </a:cubicBezTo>
                  <a:lnTo>
                    <a:pt x="236" y="2"/>
                  </a:lnTo>
                  <a:cubicBezTo>
                    <a:pt x="226" y="1"/>
                    <a:pt x="217"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0"/>
            <p:cNvSpPr/>
            <p:nvPr/>
          </p:nvSpPr>
          <p:spPr>
            <a:xfrm>
              <a:off x="7944625" y="2295500"/>
              <a:ext cx="46150" cy="56000"/>
            </a:xfrm>
            <a:custGeom>
              <a:avLst/>
              <a:gdLst/>
              <a:ahLst/>
              <a:cxnLst/>
              <a:rect l="l" t="t" r="r" b="b"/>
              <a:pathLst>
                <a:path w="1846" h="2240" extrusionOk="0">
                  <a:moveTo>
                    <a:pt x="1413" y="447"/>
                  </a:moveTo>
                  <a:cubicBezTo>
                    <a:pt x="1348" y="951"/>
                    <a:pt x="1086" y="1409"/>
                    <a:pt x="681" y="1720"/>
                  </a:cubicBezTo>
                  <a:lnTo>
                    <a:pt x="478" y="1213"/>
                  </a:lnTo>
                  <a:cubicBezTo>
                    <a:pt x="674" y="1026"/>
                    <a:pt x="815" y="787"/>
                    <a:pt x="877" y="522"/>
                  </a:cubicBezTo>
                  <a:lnTo>
                    <a:pt x="1413" y="447"/>
                  </a:lnTo>
                  <a:close/>
                  <a:moveTo>
                    <a:pt x="1637" y="0"/>
                  </a:moveTo>
                  <a:cubicBezTo>
                    <a:pt x="1628" y="0"/>
                    <a:pt x="1619" y="1"/>
                    <a:pt x="1610" y="2"/>
                  </a:cubicBezTo>
                  <a:lnTo>
                    <a:pt x="667" y="136"/>
                  </a:lnTo>
                  <a:cubicBezTo>
                    <a:pt x="576" y="149"/>
                    <a:pt x="501" y="221"/>
                    <a:pt x="491" y="316"/>
                  </a:cubicBezTo>
                  <a:cubicBezTo>
                    <a:pt x="461" y="585"/>
                    <a:pt x="321" y="827"/>
                    <a:pt x="105" y="987"/>
                  </a:cubicBezTo>
                  <a:cubicBezTo>
                    <a:pt x="26" y="1046"/>
                    <a:pt x="0" y="1144"/>
                    <a:pt x="36" y="1232"/>
                  </a:cubicBezTo>
                  <a:lnTo>
                    <a:pt x="393" y="2109"/>
                  </a:lnTo>
                  <a:cubicBezTo>
                    <a:pt x="425" y="2191"/>
                    <a:pt x="502" y="2239"/>
                    <a:pt x="583" y="2239"/>
                  </a:cubicBezTo>
                  <a:cubicBezTo>
                    <a:pt x="618" y="2239"/>
                    <a:pt x="654" y="2230"/>
                    <a:pt x="687" y="2210"/>
                  </a:cubicBezTo>
                  <a:cubicBezTo>
                    <a:pt x="1403" y="1798"/>
                    <a:pt x="1842" y="1033"/>
                    <a:pt x="1845" y="208"/>
                  </a:cubicBezTo>
                  <a:cubicBezTo>
                    <a:pt x="1845" y="90"/>
                    <a:pt x="1750" y="0"/>
                    <a:pt x="1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0"/>
            <p:cNvSpPr/>
            <p:nvPr/>
          </p:nvSpPr>
          <p:spPr>
            <a:xfrm>
              <a:off x="7887625" y="2069500"/>
              <a:ext cx="42450" cy="31775"/>
            </a:xfrm>
            <a:custGeom>
              <a:avLst/>
              <a:gdLst/>
              <a:ahLst/>
              <a:cxnLst/>
              <a:rect l="l" t="t" r="r" b="b"/>
              <a:pathLst>
                <a:path w="1698" h="1271" extrusionOk="0">
                  <a:moveTo>
                    <a:pt x="1096" y="413"/>
                  </a:moveTo>
                  <a:cubicBezTo>
                    <a:pt x="1217" y="413"/>
                    <a:pt x="1315" y="511"/>
                    <a:pt x="1315" y="636"/>
                  </a:cubicBezTo>
                  <a:cubicBezTo>
                    <a:pt x="1315" y="757"/>
                    <a:pt x="1217" y="855"/>
                    <a:pt x="1096" y="855"/>
                  </a:cubicBezTo>
                  <a:lnTo>
                    <a:pt x="668" y="855"/>
                  </a:lnTo>
                  <a:cubicBezTo>
                    <a:pt x="373" y="855"/>
                    <a:pt x="373" y="413"/>
                    <a:pt x="668" y="413"/>
                  </a:cubicBezTo>
                  <a:close/>
                  <a:moveTo>
                    <a:pt x="633" y="0"/>
                  </a:moveTo>
                  <a:cubicBezTo>
                    <a:pt x="285" y="0"/>
                    <a:pt x="0" y="284"/>
                    <a:pt x="0" y="636"/>
                  </a:cubicBezTo>
                  <a:cubicBezTo>
                    <a:pt x="0" y="989"/>
                    <a:pt x="288" y="1271"/>
                    <a:pt x="638" y="1271"/>
                  </a:cubicBezTo>
                  <a:cubicBezTo>
                    <a:pt x="648" y="1271"/>
                    <a:pt x="658" y="1271"/>
                    <a:pt x="668" y="1270"/>
                  </a:cubicBezTo>
                  <a:lnTo>
                    <a:pt x="1096" y="1270"/>
                  </a:lnTo>
                  <a:cubicBezTo>
                    <a:pt x="1433" y="1251"/>
                    <a:pt x="1698" y="973"/>
                    <a:pt x="1698" y="636"/>
                  </a:cubicBezTo>
                  <a:cubicBezTo>
                    <a:pt x="1698" y="295"/>
                    <a:pt x="1433" y="17"/>
                    <a:pt x="1096" y="1"/>
                  </a:cubicBezTo>
                  <a:lnTo>
                    <a:pt x="668" y="1"/>
                  </a:lnTo>
                  <a:cubicBezTo>
                    <a:pt x="656" y="0"/>
                    <a:pt x="644" y="0"/>
                    <a:pt x="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0"/>
            <p:cNvSpPr/>
            <p:nvPr/>
          </p:nvSpPr>
          <p:spPr>
            <a:xfrm>
              <a:off x="7808550" y="2058275"/>
              <a:ext cx="314375" cy="353900"/>
            </a:xfrm>
            <a:custGeom>
              <a:avLst/>
              <a:gdLst/>
              <a:ahLst/>
              <a:cxnLst/>
              <a:rect l="l" t="t" r="r" b="b"/>
              <a:pathLst>
                <a:path w="12575" h="14156" extrusionOk="0">
                  <a:moveTo>
                    <a:pt x="8070" y="5092"/>
                  </a:moveTo>
                  <a:lnTo>
                    <a:pt x="8070" y="5618"/>
                  </a:lnTo>
                  <a:lnTo>
                    <a:pt x="1809" y="5618"/>
                  </a:lnTo>
                  <a:lnTo>
                    <a:pt x="1809" y="5092"/>
                  </a:lnTo>
                  <a:close/>
                  <a:moveTo>
                    <a:pt x="11364" y="6452"/>
                  </a:moveTo>
                  <a:lnTo>
                    <a:pt x="11364" y="6874"/>
                  </a:lnTo>
                  <a:lnTo>
                    <a:pt x="10785" y="6874"/>
                  </a:lnTo>
                  <a:lnTo>
                    <a:pt x="10785" y="6452"/>
                  </a:lnTo>
                  <a:close/>
                  <a:moveTo>
                    <a:pt x="11364" y="7287"/>
                  </a:moveTo>
                  <a:lnTo>
                    <a:pt x="11364" y="7751"/>
                  </a:lnTo>
                  <a:lnTo>
                    <a:pt x="10785" y="7751"/>
                  </a:lnTo>
                  <a:lnTo>
                    <a:pt x="10785" y="7287"/>
                  </a:lnTo>
                  <a:close/>
                  <a:moveTo>
                    <a:pt x="11364" y="8163"/>
                  </a:moveTo>
                  <a:lnTo>
                    <a:pt x="11364" y="8585"/>
                  </a:lnTo>
                  <a:lnTo>
                    <a:pt x="10785" y="8585"/>
                  </a:lnTo>
                  <a:lnTo>
                    <a:pt x="10785" y="8163"/>
                  </a:lnTo>
                  <a:close/>
                  <a:moveTo>
                    <a:pt x="11364" y="8997"/>
                  </a:moveTo>
                  <a:lnTo>
                    <a:pt x="11364" y="10296"/>
                  </a:lnTo>
                  <a:lnTo>
                    <a:pt x="10785" y="10296"/>
                  </a:lnTo>
                  <a:lnTo>
                    <a:pt x="10785" y="8997"/>
                  </a:lnTo>
                  <a:close/>
                  <a:moveTo>
                    <a:pt x="8911" y="1"/>
                  </a:moveTo>
                  <a:cubicBezTo>
                    <a:pt x="8256" y="1"/>
                    <a:pt x="7623" y="408"/>
                    <a:pt x="7403" y="1104"/>
                  </a:cubicBezTo>
                  <a:cubicBezTo>
                    <a:pt x="7282" y="1049"/>
                    <a:pt x="7151" y="1022"/>
                    <a:pt x="7020" y="1022"/>
                  </a:cubicBezTo>
                  <a:cubicBezTo>
                    <a:pt x="6575" y="1022"/>
                    <a:pt x="6192" y="1343"/>
                    <a:pt x="6114" y="1781"/>
                  </a:cubicBezTo>
                  <a:cubicBezTo>
                    <a:pt x="6039" y="1770"/>
                    <a:pt x="5965" y="1764"/>
                    <a:pt x="5891" y="1764"/>
                  </a:cubicBezTo>
                  <a:cubicBezTo>
                    <a:pt x="5451" y="1764"/>
                    <a:pt x="5029" y="1960"/>
                    <a:pt x="4743" y="2305"/>
                  </a:cubicBezTo>
                  <a:cubicBezTo>
                    <a:pt x="4635" y="2275"/>
                    <a:pt x="4527" y="2262"/>
                    <a:pt x="4416" y="2262"/>
                  </a:cubicBezTo>
                  <a:cubicBezTo>
                    <a:pt x="3690" y="2262"/>
                    <a:pt x="3101" y="2851"/>
                    <a:pt x="3101" y="3580"/>
                  </a:cubicBezTo>
                  <a:lnTo>
                    <a:pt x="3101" y="4680"/>
                  </a:lnTo>
                  <a:lnTo>
                    <a:pt x="1737" y="4680"/>
                  </a:lnTo>
                  <a:cubicBezTo>
                    <a:pt x="1547" y="4680"/>
                    <a:pt x="1394" y="4833"/>
                    <a:pt x="1394" y="5026"/>
                  </a:cubicBezTo>
                  <a:lnTo>
                    <a:pt x="1394" y="5690"/>
                  </a:lnTo>
                  <a:cubicBezTo>
                    <a:pt x="1394" y="5880"/>
                    <a:pt x="1547" y="6037"/>
                    <a:pt x="1737" y="6037"/>
                  </a:cubicBezTo>
                  <a:lnTo>
                    <a:pt x="1995" y="6037"/>
                  </a:lnTo>
                  <a:lnTo>
                    <a:pt x="1995" y="6505"/>
                  </a:lnTo>
                  <a:cubicBezTo>
                    <a:pt x="1989" y="7813"/>
                    <a:pt x="1829" y="9115"/>
                    <a:pt x="1508" y="10384"/>
                  </a:cubicBezTo>
                  <a:cubicBezTo>
                    <a:pt x="1482" y="10495"/>
                    <a:pt x="1547" y="10607"/>
                    <a:pt x="1659" y="10636"/>
                  </a:cubicBezTo>
                  <a:cubicBezTo>
                    <a:pt x="1676" y="10641"/>
                    <a:pt x="1693" y="10643"/>
                    <a:pt x="1711" y="10643"/>
                  </a:cubicBezTo>
                  <a:cubicBezTo>
                    <a:pt x="1803" y="10643"/>
                    <a:pt x="1886" y="10579"/>
                    <a:pt x="1910" y="10486"/>
                  </a:cubicBezTo>
                  <a:cubicBezTo>
                    <a:pt x="2238" y="9184"/>
                    <a:pt x="2404" y="7849"/>
                    <a:pt x="2408" y="6505"/>
                  </a:cubicBezTo>
                  <a:lnTo>
                    <a:pt x="2408" y="6037"/>
                  </a:lnTo>
                  <a:lnTo>
                    <a:pt x="7465" y="6037"/>
                  </a:lnTo>
                  <a:lnTo>
                    <a:pt x="7465" y="6505"/>
                  </a:lnTo>
                  <a:cubicBezTo>
                    <a:pt x="7468" y="7784"/>
                    <a:pt x="7622" y="9059"/>
                    <a:pt x="7919" y="10302"/>
                  </a:cubicBezTo>
                  <a:cubicBezTo>
                    <a:pt x="7762" y="10342"/>
                    <a:pt x="7654" y="10479"/>
                    <a:pt x="7651" y="10639"/>
                  </a:cubicBezTo>
                  <a:lnTo>
                    <a:pt x="7651" y="13744"/>
                  </a:lnTo>
                  <a:lnTo>
                    <a:pt x="566" y="13744"/>
                  </a:lnTo>
                  <a:cubicBezTo>
                    <a:pt x="985" y="13080"/>
                    <a:pt x="1341" y="12308"/>
                    <a:pt x="1629" y="11447"/>
                  </a:cubicBezTo>
                  <a:cubicBezTo>
                    <a:pt x="1682" y="11286"/>
                    <a:pt x="1552" y="11174"/>
                    <a:pt x="1424" y="11174"/>
                  </a:cubicBezTo>
                  <a:cubicBezTo>
                    <a:pt x="1345" y="11174"/>
                    <a:pt x="1267" y="11217"/>
                    <a:pt x="1233" y="11317"/>
                  </a:cubicBezTo>
                  <a:cubicBezTo>
                    <a:pt x="942" y="12190"/>
                    <a:pt x="576" y="12968"/>
                    <a:pt x="147" y="13626"/>
                  </a:cubicBezTo>
                  <a:cubicBezTo>
                    <a:pt x="0" y="13855"/>
                    <a:pt x="164" y="14156"/>
                    <a:pt x="435" y="14156"/>
                  </a:cubicBezTo>
                  <a:lnTo>
                    <a:pt x="12227" y="14156"/>
                  </a:lnTo>
                  <a:cubicBezTo>
                    <a:pt x="12420" y="14156"/>
                    <a:pt x="12574" y="14002"/>
                    <a:pt x="12574" y="13812"/>
                  </a:cubicBezTo>
                  <a:lnTo>
                    <a:pt x="12574" y="13194"/>
                  </a:lnTo>
                  <a:cubicBezTo>
                    <a:pt x="12568" y="13062"/>
                    <a:pt x="12467" y="12995"/>
                    <a:pt x="12366" y="12995"/>
                  </a:cubicBezTo>
                  <a:cubicBezTo>
                    <a:pt x="12266" y="12995"/>
                    <a:pt x="12165" y="13062"/>
                    <a:pt x="12159" y="13194"/>
                  </a:cubicBezTo>
                  <a:lnTo>
                    <a:pt x="12159" y="13744"/>
                  </a:lnTo>
                  <a:lnTo>
                    <a:pt x="8067" y="13744"/>
                  </a:lnTo>
                  <a:lnTo>
                    <a:pt x="8067" y="10708"/>
                  </a:lnTo>
                  <a:lnTo>
                    <a:pt x="12162" y="10708"/>
                  </a:lnTo>
                  <a:lnTo>
                    <a:pt x="12162" y="12226"/>
                  </a:lnTo>
                  <a:cubicBezTo>
                    <a:pt x="12159" y="12340"/>
                    <a:pt x="12254" y="12432"/>
                    <a:pt x="12368" y="12435"/>
                  </a:cubicBezTo>
                  <a:cubicBezTo>
                    <a:pt x="12483" y="12435"/>
                    <a:pt x="12574" y="12340"/>
                    <a:pt x="12574" y="12226"/>
                  </a:cubicBezTo>
                  <a:lnTo>
                    <a:pt x="12574" y="10639"/>
                  </a:lnTo>
                  <a:cubicBezTo>
                    <a:pt x="12574" y="10450"/>
                    <a:pt x="12420" y="10293"/>
                    <a:pt x="12231" y="10293"/>
                  </a:cubicBezTo>
                  <a:lnTo>
                    <a:pt x="11776" y="10293"/>
                  </a:lnTo>
                  <a:lnTo>
                    <a:pt x="11776" y="6384"/>
                  </a:lnTo>
                  <a:cubicBezTo>
                    <a:pt x="11776" y="6194"/>
                    <a:pt x="11622" y="6037"/>
                    <a:pt x="11433" y="6037"/>
                  </a:cubicBezTo>
                  <a:lnTo>
                    <a:pt x="10713" y="6037"/>
                  </a:lnTo>
                  <a:cubicBezTo>
                    <a:pt x="10523" y="6037"/>
                    <a:pt x="10369" y="6194"/>
                    <a:pt x="10369" y="6384"/>
                  </a:cubicBezTo>
                  <a:lnTo>
                    <a:pt x="10369" y="10293"/>
                  </a:lnTo>
                  <a:lnTo>
                    <a:pt x="8345" y="10293"/>
                  </a:lnTo>
                  <a:cubicBezTo>
                    <a:pt x="8040" y="9053"/>
                    <a:pt x="7883" y="7780"/>
                    <a:pt x="7880" y="6505"/>
                  </a:cubicBezTo>
                  <a:lnTo>
                    <a:pt x="7880" y="6037"/>
                  </a:lnTo>
                  <a:lnTo>
                    <a:pt x="8135" y="6037"/>
                  </a:lnTo>
                  <a:cubicBezTo>
                    <a:pt x="8328" y="6034"/>
                    <a:pt x="8482" y="5880"/>
                    <a:pt x="8482" y="5690"/>
                  </a:cubicBezTo>
                  <a:lnTo>
                    <a:pt x="8482" y="5023"/>
                  </a:lnTo>
                  <a:cubicBezTo>
                    <a:pt x="8482" y="4833"/>
                    <a:pt x="8328" y="4680"/>
                    <a:pt x="8135" y="4680"/>
                  </a:cubicBezTo>
                  <a:lnTo>
                    <a:pt x="6775" y="4680"/>
                  </a:lnTo>
                  <a:lnTo>
                    <a:pt x="6775" y="3930"/>
                  </a:lnTo>
                  <a:lnTo>
                    <a:pt x="8240" y="3930"/>
                  </a:lnTo>
                  <a:cubicBezTo>
                    <a:pt x="8675" y="3927"/>
                    <a:pt x="9038" y="3594"/>
                    <a:pt x="9071" y="3158"/>
                  </a:cubicBezTo>
                  <a:cubicBezTo>
                    <a:pt x="10003" y="3064"/>
                    <a:pt x="10647" y="2190"/>
                    <a:pt x="10461" y="1274"/>
                  </a:cubicBezTo>
                  <a:cubicBezTo>
                    <a:pt x="10437" y="1160"/>
                    <a:pt x="10352" y="1109"/>
                    <a:pt x="10265" y="1109"/>
                  </a:cubicBezTo>
                  <a:cubicBezTo>
                    <a:pt x="10147" y="1109"/>
                    <a:pt x="10027" y="1202"/>
                    <a:pt x="10055" y="1356"/>
                  </a:cubicBezTo>
                  <a:cubicBezTo>
                    <a:pt x="10199" y="2079"/>
                    <a:pt x="9650" y="2753"/>
                    <a:pt x="8911" y="2753"/>
                  </a:cubicBezTo>
                  <a:cubicBezTo>
                    <a:pt x="8773" y="2753"/>
                    <a:pt x="8662" y="2864"/>
                    <a:pt x="8662" y="3001"/>
                  </a:cubicBezTo>
                  <a:lnTo>
                    <a:pt x="8662" y="3093"/>
                  </a:lnTo>
                  <a:cubicBezTo>
                    <a:pt x="8662" y="3325"/>
                    <a:pt x="8472" y="3515"/>
                    <a:pt x="8240" y="3515"/>
                  </a:cubicBezTo>
                  <a:lnTo>
                    <a:pt x="6768" y="3515"/>
                  </a:lnTo>
                  <a:cubicBezTo>
                    <a:pt x="6542" y="3515"/>
                    <a:pt x="6359" y="3698"/>
                    <a:pt x="6359" y="3924"/>
                  </a:cubicBezTo>
                  <a:lnTo>
                    <a:pt x="6359" y="4676"/>
                  </a:lnTo>
                  <a:lnTo>
                    <a:pt x="3513" y="4676"/>
                  </a:lnTo>
                  <a:lnTo>
                    <a:pt x="3513" y="3580"/>
                  </a:lnTo>
                  <a:cubicBezTo>
                    <a:pt x="3513" y="3064"/>
                    <a:pt x="3933" y="2676"/>
                    <a:pt x="4411" y="2676"/>
                  </a:cubicBezTo>
                  <a:cubicBezTo>
                    <a:pt x="4509" y="2676"/>
                    <a:pt x="4608" y="2692"/>
                    <a:pt x="4707" y="2727"/>
                  </a:cubicBezTo>
                  <a:cubicBezTo>
                    <a:pt x="4736" y="2736"/>
                    <a:pt x="4765" y="2741"/>
                    <a:pt x="4794" y="2741"/>
                  </a:cubicBezTo>
                  <a:cubicBezTo>
                    <a:pt x="4882" y="2741"/>
                    <a:pt x="4966" y="2699"/>
                    <a:pt x="5018" y="2625"/>
                  </a:cubicBezTo>
                  <a:cubicBezTo>
                    <a:pt x="5225" y="2341"/>
                    <a:pt x="5553" y="2179"/>
                    <a:pt x="5895" y="2179"/>
                  </a:cubicBezTo>
                  <a:cubicBezTo>
                    <a:pt x="5985" y="2179"/>
                    <a:pt x="6076" y="2190"/>
                    <a:pt x="6166" y="2213"/>
                  </a:cubicBezTo>
                  <a:cubicBezTo>
                    <a:pt x="6191" y="2220"/>
                    <a:pt x="6215" y="2223"/>
                    <a:pt x="6239" y="2223"/>
                  </a:cubicBezTo>
                  <a:cubicBezTo>
                    <a:pt x="6388" y="2223"/>
                    <a:pt x="6516" y="2099"/>
                    <a:pt x="6516" y="1942"/>
                  </a:cubicBezTo>
                  <a:cubicBezTo>
                    <a:pt x="6516" y="1664"/>
                    <a:pt x="6742" y="1438"/>
                    <a:pt x="7020" y="1438"/>
                  </a:cubicBezTo>
                  <a:cubicBezTo>
                    <a:pt x="7024" y="1438"/>
                    <a:pt x="7029" y="1438"/>
                    <a:pt x="7033" y="1438"/>
                  </a:cubicBezTo>
                  <a:cubicBezTo>
                    <a:pt x="7137" y="1438"/>
                    <a:pt x="7239" y="1473"/>
                    <a:pt x="7321" y="1536"/>
                  </a:cubicBezTo>
                  <a:cubicBezTo>
                    <a:pt x="7373" y="1575"/>
                    <a:pt x="7432" y="1592"/>
                    <a:pt x="7489" y="1592"/>
                  </a:cubicBezTo>
                  <a:cubicBezTo>
                    <a:pt x="7617" y="1592"/>
                    <a:pt x="7738" y="1506"/>
                    <a:pt x="7762" y="1366"/>
                  </a:cubicBezTo>
                  <a:cubicBezTo>
                    <a:pt x="7868" y="813"/>
                    <a:pt x="8348" y="417"/>
                    <a:pt x="8906" y="417"/>
                  </a:cubicBezTo>
                  <a:cubicBezTo>
                    <a:pt x="8920" y="417"/>
                    <a:pt x="8933" y="417"/>
                    <a:pt x="8947" y="417"/>
                  </a:cubicBezTo>
                  <a:cubicBezTo>
                    <a:pt x="9195" y="424"/>
                    <a:pt x="9434" y="512"/>
                    <a:pt x="9627" y="666"/>
                  </a:cubicBezTo>
                  <a:cubicBezTo>
                    <a:pt x="9670" y="699"/>
                    <a:pt x="9714" y="714"/>
                    <a:pt x="9756" y="714"/>
                  </a:cubicBezTo>
                  <a:cubicBezTo>
                    <a:pt x="9928" y="714"/>
                    <a:pt x="10058" y="475"/>
                    <a:pt x="9882" y="339"/>
                  </a:cubicBezTo>
                  <a:cubicBezTo>
                    <a:pt x="9588" y="108"/>
                    <a:pt x="9247" y="1"/>
                    <a:pt x="8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802492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806597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80"/>
          <p:cNvSpPr/>
          <p:nvPr/>
        </p:nvSpPr>
        <p:spPr>
          <a:xfrm>
            <a:off x="2533345" y="3275675"/>
            <a:ext cx="34343" cy="13931"/>
          </a:xfrm>
          <a:custGeom>
            <a:avLst/>
            <a:gdLst/>
            <a:ahLst/>
            <a:cxnLst/>
            <a:rect l="l" t="t" r="r" b="b"/>
            <a:pathLst>
              <a:path w="1028" h="417" extrusionOk="0">
                <a:moveTo>
                  <a:pt x="276" y="1"/>
                </a:moveTo>
                <a:cubicBezTo>
                  <a:pt x="1" y="1"/>
                  <a:pt x="1" y="416"/>
                  <a:pt x="276" y="416"/>
                </a:cubicBezTo>
                <a:lnTo>
                  <a:pt x="819" y="416"/>
                </a:lnTo>
                <a:cubicBezTo>
                  <a:pt x="933" y="416"/>
                  <a:pt x="1028" y="321"/>
                  <a:pt x="1028" y="207"/>
                </a:cubicBezTo>
                <a:cubicBezTo>
                  <a:pt x="1028" y="92"/>
                  <a:pt x="933"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80"/>
          <p:cNvGrpSpPr/>
          <p:nvPr/>
        </p:nvGrpSpPr>
        <p:grpSpPr>
          <a:xfrm>
            <a:off x="3621389" y="1710379"/>
            <a:ext cx="471447" cy="473217"/>
            <a:chOff x="3246100" y="2058225"/>
            <a:chExt cx="352800" cy="354125"/>
          </a:xfrm>
        </p:grpSpPr>
        <p:sp>
          <p:nvSpPr>
            <p:cNvPr id="996" name="Google Shape;996;p80"/>
            <p:cNvSpPr/>
            <p:nvPr/>
          </p:nvSpPr>
          <p:spPr>
            <a:xfrm>
              <a:off x="3246100" y="2058225"/>
              <a:ext cx="352800" cy="354125"/>
            </a:xfrm>
            <a:custGeom>
              <a:avLst/>
              <a:gdLst/>
              <a:ahLst/>
              <a:cxnLst/>
              <a:rect l="l" t="t" r="r" b="b"/>
              <a:pathLst>
                <a:path w="14112" h="14165" extrusionOk="0">
                  <a:moveTo>
                    <a:pt x="9666" y="1437"/>
                  </a:moveTo>
                  <a:lnTo>
                    <a:pt x="9666" y="2382"/>
                  </a:lnTo>
                  <a:lnTo>
                    <a:pt x="6850" y="2382"/>
                  </a:lnTo>
                  <a:lnTo>
                    <a:pt x="7272" y="1437"/>
                  </a:lnTo>
                  <a:close/>
                  <a:moveTo>
                    <a:pt x="10167" y="416"/>
                  </a:moveTo>
                  <a:cubicBezTo>
                    <a:pt x="10455" y="416"/>
                    <a:pt x="10684" y="648"/>
                    <a:pt x="10684" y="933"/>
                  </a:cubicBezTo>
                  <a:lnTo>
                    <a:pt x="10684" y="2382"/>
                  </a:lnTo>
                  <a:lnTo>
                    <a:pt x="10082" y="2382"/>
                  </a:lnTo>
                  <a:lnTo>
                    <a:pt x="10082" y="1388"/>
                  </a:lnTo>
                  <a:cubicBezTo>
                    <a:pt x="10082" y="1185"/>
                    <a:pt x="9918" y="1018"/>
                    <a:pt x="9715" y="1018"/>
                  </a:cubicBezTo>
                  <a:lnTo>
                    <a:pt x="7236" y="1018"/>
                  </a:lnTo>
                  <a:cubicBezTo>
                    <a:pt x="7092" y="1018"/>
                    <a:pt x="6961" y="1103"/>
                    <a:pt x="6902" y="1237"/>
                  </a:cubicBezTo>
                  <a:lnTo>
                    <a:pt x="6392" y="2382"/>
                  </a:lnTo>
                  <a:lnTo>
                    <a:pt x="5734" y="2382"/>
                  </a:lnTo>
                  <a:lnTo>
                    <a:pt x="6484" y="701"/>
                  </a:lnTo>
                  <a:cubicBezTo>
                    <a:pt x="6559" y="527"/>
                    <a:pt x="6729" y="416"/>
                    <a:pt x="6919" y="416"/>
                  </a:cubicBezTo>
                  <a:close/>
                  <a:moveTo>
                    <a:pt x="2408" y="2971"/>
                  </a:moveTo>
                  <a:lnTo>
                    <a:pt x="3075" y="3635"/>
                  </a:lnTo>
                  <a:lnTo>
                    <a:pt x="2558" y="4155"/>
                  </a:lnTo>
                  <a:lnTo>
                    <a:pt x="1891" y="3488"/>
                  </a:lnTo>
                  <a:lnTo>
                    <a:pt x="2408" y="2971"/>
                  </a:lnTo>
                  <a:close/>
                  <a:moveTo>
                    <a:pt x="12650" y="3658"/>
                  </a:moveTo>
                  <a:cubicBezTo>
                    <a:pt x="13225" y="3658"/>
                    <a:pt x="13693" y="4125"/>
                    <a:pt x="13696" y="4704"/>
                  </a:cubicBezTo>
                  <a:lnTo>
                    <a:pt x="13696" y="9637"/>
                  </a:lnTo>
                  <a:lnTo>
                    <a:pt x="13693" y="9637"/>
                  </a:lnTo>
                  <a:cubicBezTo>
                    <a:pt x="13693" y="9814"/>
                    <a:pt x="13624" y="9981"/>
                    <a:pt x="13497" y="10108"/>
                  </a:cubicBezTo>
                  <a:lnTo>
                    <a:pt x="13114" y="10494"/>
                  </a:lnTo>
                  <a:cubicBezTo>
                    <a:pt x="13073" y="10533"/>
                    <a:pt x="13020" y="10553"/>
                    <a:pt x="12967" y="10553"/>
                  </a:cubicBezTo>
                  <a:cubicBezTo>
                    <a:pt x="12914" y="10553"/>
                    <a:pt x="12861" y="10533"/>
                    <a:pt x="12820" y="10494"/>
                  </a:cubicBezTo>
                  <a:cubicBezTo>
                    <a:pt x="12741" y="10406"/>
                    <a:pt x="12744" y="10272"/>
                    <a:pt x="12830" y="10190"/>
                  </a:cubicBezTo>
                  <a:lnTo>
                    <a:pt x="13186" y="9833"/>
                  </a:lnTo>
                  <a:cubicBezTo>
                    <a:pt x="13245" y="9775"/>
                    <a:pt x="13278" y="9693"/>
                    <a:pt x="13278" y="9608"/>
                  </a:cubicBezTo>
                  <a:lnTo>
                    <a:pt x="13278" y="4704"/>
                  </a:lnTo>
                  <a:cubicBezTo>
                    <a:pt x="13278" y="4354"/>
                    <a:pt x="12996" y="4073"/>
                    <a:pt x="12650" y="4073"/>
                  </a:cubicBezTo>
                  <a:lnTo>
                    <a:pt x="11989" y="4073"/>
                  </a:lnTo>
                  <a:lnTo>
                    <a:pt x="11989" y="3658"/>
                  </a:lnTo>
                  <a:close/>
                  <a:moveTo>
                    <a:pt x="6922" y="1"/>
                  </a:moveTo>
                  <a:cubicBezTo>
                    <a:pt x="6569" y="1"/>
                    <a:pt x="6248" y="210"/>
                    <a:pt x="6104" y="534"/>
                  </a:cubicBezTo>
                  <a:lnTo>
                    <a:pt x="5283" y="2382"/>
                  </a:lnTo>
                  <a:lnTo>
                    <a:pt x="4662" y="2382"/>
                  </a:lnTo>
                  <a:cubicBezTo>
                    <a:pt x="4446" y="2382"/>
                    <a:pt x="4240" y="2467"/>
                    <a:pt x="4089" y="2621"/>
                  </a:cubicBezTo>
                  <a:lnTo>
                    <a:pt x="3366" y="3340"/>
                  </a:lnTo>
                  <a:lnTo>
                    <a:pt x="2702" y="2676"/>
                  </a:lnTo>
                  <a:lnTo>
                    <a:pt x="3167" y="2212"/>
                  </a:lnTo>
                  <a:cubicBezTo>
                    <a:pt x="3307" y="2071"/>
                    <a:pt x="3307" y="1845"/>
                    <a:pt x="3167" y="1705"/>
                  </a:cubicBezTo>
                  <a:lnTo>
                    <a:pt x="2683" y="1217"/>
                  </a:lnTo>
                  <a:cubicBezTo>
                    <a:pt x="2612" y="1149"/>
                    <a:pt x="2520" y="1114"/>
                    <a:pt x="2428" y="1114"/>
                  </a:cubicBezTo>
                  <a:cubicBezTo>
                    <a:pt x="2336" y="1114"/>
                    <a:pt x="2244" y="1149"/>
                    <a:pt x="2176" y="1217"/>
                  </a:cubicBezTo>
                  <a:lnTo>
                    <a:pt x="1211" y="2182"/>
                  </a:lnTo>
                  <a:cubicBezTo>
                    <a:pt x="1062" y="2331"/>
                    <a:pt x="1200" y="2537"/>
                    <a:pt x="1361" y="2537"/>
                  </a:cubicBezTo>
                  <a:cubicBezTo>
                    <a:pt x="1409" y="2537"/>
                    <a:pt x="1460" y="2518"/>
                    <a:pt x="1505" y="2474"/>
                  </a:cubicBezTo>
                  <a:lnTo>
                    <a:pt x="2427" y="1551"/>
                  </a:lnTo>
                  <a:lnTo>
                    <a:pt x="2833" y="1957"/>
                  </a:lnTo>
                  <a:lnTo>
                    <a:pt x="880" y="3913"/>
                  </a:lnTo>
                  <a:lnTo>
                    <a:pt x="475" y="3507"/>
                  </a:lnTo>
                  <a:lnTo>
                    <a:pt x="821" y="3157"/>
                  </a:lnTo>
                  <a:cubicBezTo>
                    <a:pt x="972" y="3006"/>
                    <a:pt x="835" y="2799"/>
                    <a:pt x="674" y="2799"/>
                  </a:cubicBezTo>
                  <a:cubicBezTo>
                    <a:pt x="626" y="2799"/>
                    <a:pt x="576" y="2818"/>
                    <a:pt x="530" y="2863"/>
                  </a:cubicBezTo>
                  <a:lnTo>
                    <a:pt x="141" y="3252"/>
                  </a:lnTo>
                  <a:cubicBezTo>
                    <a:pt x="0" y="3393"/>
                    <a:pt x="0" y="3618"/>
                    <a:pt x="141" y="3759"/>
                  </a:cubicBezTo>
                  <a:lnTo>
                    <a:pt x="628" y="4246"/>
                  </a:lnTo>
                  <a:cubicBezTo>
                    <a:pt x="697" y="4315"/>
                    <a:pt x="789" y="4349"/>
                    <a:pt x="881" y="4349"/>
                  </a:cubicBezTo>
                  <a:cubicBezTo>
                    <a:pt x="973" y="4349"/>
                    <a:pt x="1065" y="4315"/>
                    <a:pt x="1135" y="4246"/>
                  </a:cubicBezTo>
                  <a:lnTo>
                    <a:pt x="1600" y="3782"/>
                  </a:lnTo>
                  <a:lnTo>
                    <a:pt x="2264" y="4446"/>
                  </a:lnTo>
                  <a:lnTo>
                    <a:pt x="1616" y="5094"/>
                  </a:lnTo>
                  <a:cubicBezTo>
                    <a:pt x="1462" y="5244"/>
                    <a:pt x="1377" y="5450"/>
                    <a:pt x="1377" y="5666"/>
                  </a:cubicBezTo>
                  <a:lnTo>
                    <a:pt x="1377" y="11852"/>
                  </a:lnTo>
                  <a:cubicBezTo>
                    <a:pt x="1377" y="11966"/>
                    <a:pt x="1472" y="12058"/>
                    <a:pt x="1587" y="12058"/>
                  </a:cubicBezTo>
                  <a:cubicBezTo>
                    <a:pt x="1701" y="12058"/>
                    <a:pt x="1793" y="11966"/>
                    <a:pt x="1793" y="11852"/>
                  </a:cubicBezTo>
                  <a:lnTo>
                    <a:pt x="1793" y="5666"/>
                  </a:lnTo>
                  <a:cubicBezTo>
                    <a:pt x="1793" y="5561"/>
                    <a:pt x="1835" y="5460"/>
                    <a:pt x="1911" y="5385"/>
                  </a:cubicBezTo>
                  <a:lnTo>
                    <a:pt x="4380" y="2912"/>
                  </a:lnTo>
                  <a:cubicBezTo>
                    <a:pt x="4455" y="2837"/>
                    <a:pt x="4557" y="2794"/>
                    <a:pt x="4662" y="2794"/>
                  </a:cubicBezTo>
                  <a:lnTo>
                    <a:pt x="11416" y="2794"/>
                  </a:lnTo>
                  <a:cubicBezTo>
                    <a:pt x="11505" y="2797"/>
                    <a:pt x="11573" y="2866"/>
                    <a:pt x="11573" y="2951"/>
                  </a:cubicBezTo>
                  <a:lnTo>
                    <a:pt x="11573" y="13589"/>
                  </a:lnTo>
                  <a:cubicBezTo>
                    <a:pt x="11573" y="13677"/>
                    <a:pt x="11505" y="13746"/>
                    <a:pt x="11416" y="13746"/>
                  </a:cubicBezTo>
                  <a:lnTo>
                    <a:pt x="1947" y="13746"/>
                  </a:lnTo>
                  <a:cubicBezTo>
                    <a:pt x="1862" y="13746"/>
                    <a:pt x="1793" y="13677"/>
                    <a:pt x="1793" y="13589"/>
                  </a:cubicBezTo>
                  <a:lnTo>
                    <a:pt x="1793" y="12823"/>
                  </a:lnTo>
                  <a:cubicBezTo>
                    <a:pt x="1793" y="12684"/>
                    <a:pt x="1689" y="12615"/>
                    <a:pt x="1585" y="12615"/>
                  </a:cubicBezTo>
                  <a:cubicBezTo>
                    <a:pt x="1481" y="12615"/>
                    <a:pt x="1377" y="12684"/>
                    <a:pt x="1377" y="12823"/>
                  </a:cubicBezTo>
                  <a:lnTo>
                    <a:pt x="1377" y="13592"/>
                  </a:lnTo>
                  <a:cubicBezTo>
                    <a:pt x="1377" y="13909"/>
                    <a:pt x="1633" y="14164"/>
                    <a:pt x="1950" y="14164"/>
                  </a:cubicBezTo>
                  <a:lnTo>
                    <a:pt x="11420" y="14164"/>
                  </a:lnTo>
                  <a:cubicBezTo>
                    <a:pt x="11734" y="14164"/>
                    <a:pt x="11989" y="13906"/>
                    <a:pt x="11989" y="13592"/>
                  </a:cubicBezTo>
                  <a:lnTo>
                    <a:pt x="11989" y="4489"/>
                  </a:lnTo>
                  <a:lnTo>
                    <a:pt x="12653" y="4489"/>
                  </a:lnTo>
                  <a:cubicBezTo>
                    <a:pt x="12771" y="4489"/>
                    <a:pt x="12869" y="4583"/>
                    <a:pt x="12869" y="4704"/>
                  </a:cubicBezTo>
                  <a:lnTo>
                    <a:pt x="12869" y="9569"/>
                  </a:lnTo>
                  <a:lnTo>
                    <a:pt x="12538" y="9899"/>
                  </a:lnTo>
                  <a:cubicBezTo>
                    <a:pt x="12293" y="10141"/>
                    <a:pt x="12287" y="10537"/>
                    <a:pt x="12529" y="10785"/>
                  </a:cubicBezTo>
                  <a:cubicBezTo>
                    <a:pt x="12650" y="10908"/>
                    <a:pt x="12810" y="10970"/>
                    <a:pt x="12970" y="10970"/>
                  </a:cubicBezTo>
                  <a:cubicBezTo>
                    <a:pt x="13129" y="10970"/>
                    <a:pt x="13288" y="10909"/>
                    <a:pt x="13408" y="10789"/>
                  </a:cubicBezTo>
                  <a:lnTo>
                    <a:pt x="13794" y="10403"/>
                  </a:lnTo>
                  <a:cubicBezTo>
                    <a:pt x="13997" y="10200"/>
                    <a:pt x="14112" y="9925"/>
                    <a:pt x="14112" y="9637"/>
                  </a:cubicBezTo>
                  <a:lnTo>
                    <a:pt x="14112" y="4704"/>
                  </a:lnTo>
                  <a:cubicBezTo>
                    <a:pt x="14112" y="3896"/>
                    <a:pt x="13458" y="3246"/>
                    <a:pt x="12653" y="3242"/>
                  </a:cubicBezTo>
                  <a:lnTo>
                    <a:pt x="11989" y="3242"/>
                  </a:lnTo>
                  <a:lnTo>
                    <a:pt x="11989" y="2954"/>
                  </a:lnTo>
                  <a:cubicBezTo>
                    <a:pt x="11989" y="2637"/>
                    <a:pt x="11734" y="2382"/>
                    <a:pt x="11416" y="2382"/>
                  </a:cubicBezTo>
                  <a:lnTo>
                    <a:pt x="11102" y="2382"/>
                  </a:lnTo>
                  <a:lnTo>
                    <a:pt x="11102" y="933"/>
                  </a:lnTo>
                  <a:cubicBezTo>
                    <a:pt x="11102" y="419"/>
                    <a:pt x="10684" y="1"/>
                    <a:pt x="10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3317075" y="2202425"/>
              <a:ext cx="188775" cy="129800"/>
            </a:xfrm>
            <a:custGeom>
              <a:avLst/>
              <a:gdLst/>
              <a:ahLst/>
              <a:cxnLst/>
              <a:rect l="l" t="t" r="r" b="b"/>
              <a:pathLst>
                <a:path w="7551" h="5192" extrusionOk="0">
                  <a:moveTo>
                    <a:pt x="927" y="414"/>
                  </a:moveTo>
                  <a:cubicBezTo>
                    <a:pt x="1907" y="414"/>
                    <a:pt x="2976" y="1038"/>
                    <a:pt x="3448" y="1857"/>
                  </a:cubicBezTo>
                  <a:cubicBezTo>
                    <a:pt x="3281" y="1959"/>
                    <a:pt x="3118" y="2070"/>
                    <a:pt x="2967" y="2191"/>
                  </a:cubicBezTo>
                  <a:cubicBezTo>
                    <a:pt x="2470" y="1514"/>
                    <a:pt x="1721" y="879"/>
                    <a:pt x="874" y="415"/>
                  </a:cubicBezTo>
                  <a:cubicBezTo>
                    <a:pt x="891" y="415"/>
                    <a:pt x="909" y="414"/>
                    <a:pt x="927" y="414"/>
                  </a:cubicBezTo>
                  <a:close/>
                  <a:moveTo>
                    <a:pt x="822" y="863"/>
                  </a:moveTo>
                  <a:cubicBezTo>
                    <a:pt x="1571" y="1301"/>
                    <a:pt x="2228" y="1874"/>
                    <a:pt x="2660" y="2479"/>
                  </a:cubicBezTo>
                  <a:cubicBezTo>
                    <a:pt x="2277" y="2894"/>
                    <a:pt x="2110" y="3343"/>
                    <a:pt x="2169" y="3784"/>
                  </a:cubicBezTo>
                  <a:cubicBezTo>
                    <a:pt x="1976" y="3686"/>
                    <a:pt x="1806" y="3539"/>
                    <a:pt x="1682" y="3359"/>
                  </a:cubicBezTo>
                  <a:cubicBezTo>
                    <a:pt x="1136" y="2597"/>
                    <a:pt x="1384" y="1880"/>
                    <a:pt x="822" y="863"/>
                  </a:cubicBezTo>
                  <a:close/>
                  <a:moveTo>
                    <a:pt x="6076" y="1527"/>
                  </a:moveTo>
                  <a:cubicBezTo>
                    <a:pt x="6290" y="1527"/>
                    <a:pt x="6489" y="1546"/>
                    <a:pt x="6667" y="1586"/>
                  </a:cubicBezTo>
                  <a:cubicBezTo>
                    <a:pt x="4649" y="1982"/>
                    <a:pt x="3340" y="2957"/>
                    <a:pt x="2663" y="4007"/>
                  </a:cubicBezTo>
                  <a:cubicBezTo>
                    <a:pt x="2192" y="2937"/>
                    <a:pt x="3726" y="1979"/>
                    <a:pt x="5048" y="1658"/>
                  </a:cubicBezTo>
                  <a:cubicBezTo>
                    <a:pt x="5411" y="1570"/>
                    <a:pt x="5760" y="1527"/>
                    <a:pt x="6076" y="1527"/>
                  </a:cubicBezTo>
                  <a:close/>
                  <a:moveTo>
                    <a:pt x="920" y="1"/>
                  </a:moveTo>
                  <a:cubicBezTo>
                    <a:pt x="717" y="1"/>
                    <a:pt x="518" y="24"/>
                    <a:pt x="328" y="71"/>
                  </a:cubicBezTo>
                  <a:cubicBezTo>
                    <a:pt x="95" y="134"/>
                    <a:pt x="1" y="412"/>
                    <a:pt x="148" y="598"/>
                  </a:cubicBezTo>
                  <a:cubicBezTo>
                    <a:pt x="1090" y="1795"/>
                    <a:pt x="629" y="2607"/>
                    <a:pt x="1348" y="3601"/>
                  </a:cubicBezTo>
                  <a:cubicBezTo>
                    <a:pt x="1603" y="3958"/>
                    <a:pt x="1944" y="4186"/>
                    <a:pt x="2330" y="4272"/>
                  </a:cubicBezTo>
                  <a:cubicBezTo>
                    <a:pt x="2356" y="4327"/>
                    <a:pt x="2388" y="4379"/>
                    <a:pt x="2421" y="4432"/>
                  </a:cubicBezTo>
                  <a:cubicBezTo>
                    <a:pt x="2346" y="4589"/>
                    <a:pt x="2281" y="4752"/>
                    <a:pt x="2228" y="4919"/>
                  </a:cubicBezTo>
                  <a:cubicBezTo>
                    <a:pt x="2189" y="5027"/>
                    <a:pt x="2251" y="5145"/>
                    <a:pt x="2359" y="5181"/>
                  </a:cubicBezTo>
                  <a:cubicBezTo>
                    <a:pt x="2380" y="5188"/>
                    <a:pt x="2402" y="5191"/>
                    <a:pt x="2423" y="5191"/>
                  </a:cubicBezTo>
                  <a:cubicBezTo>
                    <a:pt x="2512" y="5191"/>
                    <a:pt x="2594" y="5133"/>
                    <a:pt x="2621" y="5044"/>
                  </a:cubicBezTo>
                  <a:cubicBezTo>
                    <a:pt x="2653" y="4942"/>
                    <a:pt x="2693" y="4844"/>
                    <a:pt x="2735" y="4746"/>
                  </a:cubicBezTo>
                  <a:cubicBezTo>
                    <a:pt x="2990" y="4912"/>
                    <a:pt x="3342" y="5008"/>
                    <a:pt x="3727" y="5008"/>
                  </a:cubicBezTo>
                  <a:cubicBezTo>
                    <a:pt x="4160" y="5008"/>
                    <a:pt x="4636" y="4886"/>
                    <a:pt x="5064" y="4605"/>
                  </a:cubicBezTo>
                  <a:cubicBezTo>
                    <a:pt x="5332" y="4425"/>
                    <a:pt x="5561" y="4196"/>
                    <a:pt x="5735" y="3925"/>
                  </a:cubicBezTo>
                  <a:cubicBezTo>
                    <a:pt x="5844" y="3762"/>
                    <a:pt x="5703" y="3598"/>
                    <a:pt x="5557" y="3598"/>
                  </a:cubicBezTo>
                  <a:cubicBezTo>
                    <a:pt x="5497" y="3598"/>
                    <a:pt x="5436" y="3626"/>
                    <a:pt x="5391" y="3693"/>
                  </a:cubicBezTo>
                  <a:cubicBezTo>
                    <a:pt x="5247" y="3918"/>
                    <a:pt x="5058" y="4111"/>
                    <a:pt x="4839" y="4258"/>
                  </a:cubicBezTo>
                  <a:cubicBezTo>
                    <a:pt x="4473" y="4496"/>
                    <a:pt x="4076" y="4592"/>
                    <a:pt x="3726" y="4592"/>
                  </a:cubicBezTo>
                  <a:cubicBezTo>
                    <a:pt x="3395" y="4592"/>
                    <a:pt x="3106" y="4506"/>
                    <a:pt x="2925" y="4373"/>
                  </a:cubicBezTo>
                  <a:cubicBezTo>
                    <a:pt x="3667" y="3097"/>
                    <a:pt x="5097" y="2361"/>
                    <a:pt x="6533" y="2037"/>
                  </a:cubicBezTo>
                  <a:lnTo>
                    <a:pt x="6533" y="2037"/>
                  </a:lnTo>
                  <a:cubicBezTo>
                    <a:pt x="6271" y="2279"/>
                    <a:pt x="6049" y="2557"/>
                    <a:pt x="5872" y="2865"/>
                  </a:cubicBezTo>
                  <a:cubicBezTo>
                    <a:pt x="5777" y="3029"/>
                    <a:pt x="5915" y="3180"/>
                    <a:pt x="6057" y="3180"/>
                  </a:cubicBezTo>
                  <a:cubicBezTo>
                    <a:pt x="6119" y="3180"/>
                    <a:pt x="6182" y="3151"/>
                    <a:pt x="6225" y="3081"/>
                  </a:cubicBezTo>
                  <a:cubicBezTo>
                    <a:pt x="6497" y="2613"/>
                    <a:pt x="6880" y="2224"/>
                    <a:pt x="7347" y="1949"/>
                  </a:cubicBezTo>
                  <a:cubicBezTo>
                    <a:pt x="7550" y="1825"/>
                    <a:pt x="7550" y="1530"/>
                    <a:pt x="7347" y="1406"/>
                  </a:cubicBezTo>
                  <a:cubicBezTo>
                    <a:pt x="6996" y="1196"/>
                    <a:pt x="6556" y="1110"/>
                    <a:pt x="6090" y="1110"/>
                  </a:cubicBezTo>
                  <a:cubicBezTo>
                    <a:pt x="5303" y="1110"/>
                    <a:pt x="4443" y="1355"/>
                    <a:pt x="3815" y="1661"/>
                  </a:cubicBezTo>
                  <a:cubicBezTo>
                    <a:pt x="3261" y="685"/>
                    <a:pt x="2032" y="1"/>
                    <a:pt x="9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7;p112">
            <a:extLst>
              <a:ext uri="{FF2B5EF4-FFF2-40B4-BE49-F238E27FC236}">
                <a16:creationId xmlns:a16="http://schemas.microsoft.com/office/drawing/2014/main" xmlns="" id="{F743FB68-590B-7CE3-BBA4-EF9982FEFCF6}"/>
              </a:ext>
            </a:extLst>
          </p:cNvPr>
          <p:cNvGrpSpPr/>
          <p:nvPr/>
        </p:nvGrpSpPr>
        <p:grpSpPr>
          <a:xfrm>
            <a:off x="6283239" y="1797670"/>
            <a:ext cx="455515" cy="305419"/>
            <a:chOff x="3241100" y="3248400"/>
            <a:chExt cx="358800" cy="270250"/>
          </a:xfrm>
        </p:grpSpPr>
        <p:sp>
          <p:nvSpPr>
            <p:cNvPr id="3" name="Google Shape;2228;p112">
              <a:extLst>
                <a:ext uri="{FF2B5EF4-FFF2-40B4-BE49-F238E27FC236}">
                  <a16:creationId xmlns:a16="http://schemas.microsoft.com/office/drawing/2014/main" xmlns="" id="{AD93E661-EAD1-11C3-3CA5-BC0C4F884C9D}"/>
                </a:ext>
              </a:extLst>
            </p:cNvPr>
            <p:cNvSpPr/>
            <p:nvPr/>
          </p:nvSpPr>
          <p:spPr>
            <a:xfrm>
              <a:off x="3386350" y="3402375"/>
              <a:ext cx="73125" cy="89500"/>
            </a:xfrm>
            <a:custGeom>
              <a:avLst/>
              <a:gdLst/>
              <a:ahLst/>
              <a:cxnLst/>
              <a:rect l="l" t="t" r="r" b="b"/>
              <a:pathLst>
                <a:path w="2925" h="3580" extrusionOk="0">
                  <a:moveTo>
                    <a:pt x="1668" y="551"/>
                  </a:moveTo>
                  <a:lnTo>
                    <a:pt x="1668" y="1496"/>
                  </a:lnTo>
                  <a:cubicBezTo>
                    <a:pt x="1672" y="1657"/>
                    <a:pt x="1799" y="1784"/>
                    <a:pt x="1956" y="1784"/>
                  </a:cubicBezTo>
                  <a:lnTo>
                    <a:pt x="2329" y="1784"/>
                  </a:lnTo>
                  <a:lnTo>
                    <a:pt x="1260" y="3027"/>
                  </a:lnTo>
                  <a:lnTo>
                    <a:pt x="1260" y="2082"/>
                  </a:lnTo>
                  <a:cubicBezTo>
                    <a:pt x="1260" y="1925"/>
                    <a:pt x="1132" y="1797"/>
                    <a:pt x="975" y="1794"/>
                  </a:cubicBezTo>
                  <a:lnTo>
                    <a:pt x="599" y="1794"/>
                  </a:lnTo>
                  <a:lnTo>
                    <a:pt x="1668" y="551"/>
                  </a:lnTo>
                  <a:close/>
                  <a:moveTo>
                    <a:pt x="1746" y="0"/>
                  </a:moveTo>
                  <a:cubicBezTo>
                    <a:pt x="1650" y="0"/>
                    <a:pt x="1557" y="41"/>
                    <a:pt x="1492" y="116"/>
                  </a:cubicBezTo>
                  <a:lnTo>
                    <a:pt x="200" y="1621"/>
                  </a:lnTo>
                  <a:cubicBezTo>
                    <a:pt x="0" y="1853"/>
                    <a:pt x="164" y="2209"/>
                    <a:pt x="471" y="2209"/>
                  </a:cubicBezTo>
                  <a:lnTo>
                    <a:pt x="844" y="2209"/>
                  </a:lnTo>
                  <a:lnTo>
                    <a:pt x="844" y="3243"/>
                  </a:lnTo>
                  <a:cubicBezTo>
                    <a:pt x="844" y="3447"/>
                    <a:pt x="1012" y="3579"/>
                    <a:pt x="1185" y="3579"/>
                  </a:cubicBezTo>
                  <a:cubicBezTo>
                    <a:pt x="1275" y="3579"/>
                    <a:pt x="1367" y="3543"/>
                    <a:pt x="1436" y="3462"/>
                  </a:cubicBezTo>
                  <a:lnTo>
                    <a:pt x="2728" y="1957"/>
                  </a:lnTo>
                  <a:cubicBezTo>
                    <a:pt x="2925" y="1725"/>
                    <a:pt x="2761" y="1369"/>
                    <a:pt x="2457" y="1369"/>
                  </a:cubicBezTo>
                  <a:lnTo>
                    <a:pt x="2081" y="1369"/>
                  </a:lnTo>
                  <a:lnTo>
                    <a:pt x="2081" y="335"/>
                  </a:lnTo>
                  <a:cubicBezTo>
                    <a:pt x="2084" y="194"/>
                    <a:pt x="1996" y="70"/>
                    <a:pt x="1861" y="21"/>
                  </a:cubicBezTo>
                  <a:cubicBezTo>
                    <a:pt x="1824" y="7"/>
                    <a:pt x="1785" y="0"/>
                    <a:pt x="17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29;p112">
              <a:extLst>
                <a:ext uri="{FF2B5EF4-FFF2-40B4-BE49-F238E27FC236}">
                  <a16:creationId xmlns:a16="http://schemas.microsoft.com/office/drawing/2014/main" xmlns="" id="{A77F6138-69DB-4E31-ED31-D5AACFA692B9}"/>
                </a:ext>
              </a:extLst>
            </p:cNvPr>
            <p:cNvSpPr/>
            <p:nvPr/>
          </p:nvSpPr>
          <p:spPr>
            <a:xfrm>
              <a:off x="3241100" y="3248400"/>
              <a:ext cx="358800" cy="270250"/>
            </a:xfrm>
            <a:custGeom>
              <a:avLst/>
              <a:gdLst/>
              <a:ahLst/>
              <a:cxnLst/>
              <a:rect l="l" t="t" r="r" b="b"/>
              <a:pathLst>
                <a:path w="14352" h="10810" extrusionOk="0">
                  <a:moveTo>
                    <a:pt x="4867" y="2765"/>
                  </a:moveTo>
                  <a:cubicBezTo>
                    <a:pt x="4881" y="2765"/>
                    <a:pt x="4895" y="2772"/>
                    <a:pt x="4904" y="2788"/>
                  </a:cubicBezTo>
                  <a:lnTo>
                    <a:pt x="7047" y="5097"/>
                  </a:lnTo>
                  <a:cubicBezTo>
                    <a:pt x="6556" y="5137"/>
                    <a:pt x="6088" y="5300"/>
                    <a:pt x="5679" y="5575"/>
                  </a:cubicBezTo>
                  <a:lnTo>
                    <a:pt x="4832" y="2827"/>
                  </a:lnTo>
                  <a:cubicBezTo>
                    <a:pt x="4812" y="2794"/>
                    <a:pt x="4839" y="2765"/>
                    <a:pt x="4867" y="2765"/>
                  </a:cubicBezTo>
                  <a:close/>
                  <a:moveTo>
                    <a:pt x="7272" y="1"/>
                  </a:moveTo>
                  <a:cubicBezTo>
                    <a:pt x="5411" y="1"/>
                    <a:pt x="3648" y="737"/>
                    <a:pt x="2310" y="2072"/>
                  </a:cubicBezTo>
                  <a:cubicBezTo>
                    <a:pt x="1653" y="2722"/>
                    <a:pt x="1126" y="3498"/>
                    <a:pt x="763" y="4351"/>
                  </a:cubicBezTo>
                  <a:cubicBezTo>
                    <a:pt x="1" y="6144"/>
                    <a:pt x="243" y="7488"/>
                    <a:pt x="197" y="8251"/>
                  </a:cubicBezTo>
                  <a:cubicBezTo>
                    <a:pt x="197" y="8447"/>
                    <a:pt x="354" y="8604"/>
                    <a:pt x="550" y="8604"/>
                  </a:cubicBezTo>
                  <a:lnTo>
                    <a:pt x="4492" y="8604"/>
                  </a:lnTo>
                  <a:cubicBezTo>
                    <a:pt x="4574" y="8964"/>
                    <a:pt x="4727" y="9304"/>
                    <a:pt x="4940" y="9602"/>
                  </a:cubicBezTo>
                  <a:cubicBezTo>
                    <a:pt x="4986" y="9666"/>
                    <a:pt x="5046" y="9692"/>
                    <a:pt x="5105" y="9692"/>
                  </a:cubicBezTo>
                  <a:cubicBezTo>
                    <a:pt x="5253" y="9692"/>
                    <a:pt x="5395" y="9524"/>
                    <a:pt x="5280" y="9363"/>
                  </a:cubicBezTo>
                  <a:cubicBezTo>
                    <a:pt x="4548" y="8332"/>
                    <a:pt x="4724" y="6913"/>
                    <a:pt x="5686" y="6092"/>
                  </a:cubicBezTo>
                  <a:cubicBezTo>
                    <a:pt x="6145" y="5702"/>
                    <a:pt x="6709" y="5508"/>
                    <a:pt x="7272" y="5508"/>
                  </a:cubicBezTo>
                  <a:cubicBezTo>
                    <a:pt x="7890" y="5508"/>
                    <a:pt x="8506" y="5741"/>
                    <a:pt x="8980" y="6203"/>
                  </a:cubicBezTo>
                  <a:cubicBezTo>
                    <a:pt x="9883" y="7086"/>
                    <a:pt x="9964" y="8516"/>
                    <a:pt x="9166" y="9494"/>
                  </a:cubicBezTo>
                  <a:cubicBezTo>
                    <a:pt x="8686" y="10084"/>
                    <a:pt x="7983" y="10395"/>
                    <a:pt x="7271" y="10395"/>
                  </a:cubicBezTo>
                  <a:cubicBezTo>
                    <a:pt x="6800" y="10395"/>
                    <a:pt x="6325" y="10259"/>
                    <a:pt x="5908" y="9978"/>
                  </a:cubicBezTo>
                  <a:cubicBezTo>
                    <a:pt x="5867" y="9950"/>
                    <a:pt x="5825" y="9938"/>
                    <a:pt x="5787" y="9938"/>
                  </a:cubicBezTo>
                  <a:cubicBezTo>
                    <a:pt x="5609" y="9938"/>
                    <a:pt x="5488" y="10192"/>
                    <a:pt x="5676" y="10321"/>
                  </a:cubicBezTo>
                  <a:cubicBezTo>
                    <a:pt x="6173" y="10656"/>
                    <a:pt x="6725" y="10810"/>
                    <a:pt x="7266" y="10810"/>
                  </a:cubicBezTo>
                  <a:cubicBezTo>
                    <a:pt x="8529" y="10810"/>
                    <a:pt x="9735" y="9967"/>
                    <a:pt x="10056" y="8604"/>
                  </a:cubicBezTo>
                  <a:lnTo>
                    <a:pt x="13998" y="8604"/>
                  </a:lnTo>
                  <a:cubicBezTo>
                    <a:pt x="14194" y="8601"/>
                    <a:pt x="14351" y="8444"/>
                    <a:pt x="14351" y="8251"/>
                  </a:cubicBezTo>
                  <a:lnTo>
                    <a:pt x="14351" y="7076"/>
                  </a:lnTo>
                  <a:cubicBezTo>
                    <a:pt x="14351" y="5042"/>
                    <a:pt x="13481" y="3723"/>
                    <a:pt x="13402" y="3537"/>
                  </a:cubicBezTo>
                  <a:cubicBezTo>
                    <a:pt x="13187" y="3161"/>
                    <a:pt x="12935" y="2804"/>
                    <a:pt x="12653" y="2474"/>
                  </a:cubicBezTo>
                  <a:cubicBezTo>
                    <a:pt x="12608" y="2421"/>
                    <a:pt x="12553" y="2398"/>
                    <a:pt x="12500" y="2398"/>
                  </a:cubicBezTo>
                  <a:cubicBezTo>
                    <a:pt x="12344" y="2398"/>
                    <a:pt x="12202" y="2589"/>
                    <a:pt x="12336" y="2745"/>
                  </a:cubicBezTo>
                  <a:cubicBezTo>
                    <a:pt x="12558" y="3004"/>
                    <a:pt x="12758" y="3279"/>
                    <a:pt x="12938" y="3570"/>
                  </a:cubicBezTo>
                  <a:lnTo>
                    <a:pt x="12519" y="3812"/>
                  </a:lnTo>
                  <a:cubicBezTo>
                    <a:pt x="12318" y="3927"/>
                    <a:pt x="12432" y="4200"/>
                    <a:pt x="12616" y="4200"/>
                  </a:cubicBezTo>
                  <a:cubicBezTo>
                    <a:pt x="12650" y="4200"/>
                    <a:pt x="12687" y="4191"/>
                    <a:pt x="12725" y="4168"/>
                  </a:cubicBezTo>
                  <a:lnTo>
                    <a:pt x="13144" y="3926"/>
                  </a:lnTo>
                  <a:cubicBezTo>
                    <a:pt x="13631" y="4836"/>
                    <a:pt x="13903" y="5843"/>
                    <a:pt x="13932" y="6870"/>
                  </a:cubicBezTo>
                  <a:lnTo>
                    <a:pt x="13448" y="6870"/>
                  </a:lnTo>
                  <a:cubicBezTo>
                    <a:pt x="13173" y="6870"/>
                    <a:pt x="13173" y="7286"/>
                    <a:pt x="13448" y="7286"/>
                  </a:cubicBezTo>
                  <a:lnTo>
                    <a:pt x="13936" y="7286"/>
                  </a:lnTo>
                  <a:lnTo>
                    <a:pt x="13936" y="8188"/>
                  </a:lnTo>
                  <a:lnTo>
                    <a:pt x="10121" y="8188"/>
                  </a:lnTo>
                  <a:cubicBezTo>
                    <a:pt x="10249" y="6658"/>
                    <a:pt x="9147" y="5300"/>
                    <a:pt x="7622" y="5110"/>
                  </a:cubicBezTo>
                  <a:lnTo>
                    <a:pt x="5208" y="2507"/>
                  </a:lnTo>
                  <a:cubicBezTo>
                    <a:pt x="5112" y="2403"/>
                    <a:pt x="4994" y="2358"/>
                    <a:pt x="4878" y="2358"/>
                  </a:cubicBezTo>
                  <a:cubicBezTo>
                    <a:pt x="4598" y="2358"/>
                    <a:pt x="4334" y="2622"/>
                    <a:pt x="4436" y="2951"/>
                  </a:cubicBezTo>
                  <a:lnTo>
                    <a:pt x="5333" y="5853"/>
                  </a:lnTo>
                  <a:cubicBezTo>
                    <a:pt x="4747" y="6393"/>
                    <a:pt x="4413" y="7155"/>
                    <a:pt x="4413" y="7950"/>
                  </a:cubicBezTo>
                  <a:cubicBezTo>
                    <a:pt x="4413" y="8031"/>
                    <a:pt x="4420" y="8110"/>
                    <a:pt x="4427" y="8188"/>
                  </a:cubicBezTo>
                  <a:lnTo>
                    <a:pt x="609" y="8188"/>
                  </a:lnTo>
                  <a:lnTo>
                    <a:pt x="609" y="7286"/>
                  </a:lnTo>
                  <a:lnTo>
                    <a:pt x="1097" y="7286"/>
                  </a:lnTo>
                  <a:cubicBezTo>
                    <a:pt x="1361" y="7273"/>
                    <a:pt x="1361" y="6880"/>
                    <a:pt x="1097" y="6870"/>
                  </a:cubicBezTo>
                  <a:lnTo>
                    <a:pt x="616" y="6870"/>
                  </a:lnTo>
                  <a:cubicBezTo>
                    <a:pt x="648" y="6059"/>
                    <a:pt x="828" y="5258"/>
                    <a:pt x="1146" y="4512"/>
                  </a:cubicBezTo>
                  <a:cubicBezTo>
                    <a:pt x="1231" y="4315"/>
                    <a:pt x="1322" y="4126"/>
                    <a:pt x="1424" y="3939"/>
                  </a:cubicBezTo>
                  <a:lnTo>
                    <a:pt x="1823" y="4168"/>
                  </a:lnTo>
                  <a:cubicBezTo>
                    <a:pt x="1861" y="4191"/>
                    <a:pt x="1898" y="4200"/>
                    <a:pt x="1933" y="4200"/>
                  </a:cubicBezTo>
                  <a:cubicBezTo>
                    <a:pt x="2117" y="4200"/>
                    <a:pt x="2233" y="3927"/>
                    <a:pt x="2032" y="3812"/>
                  </a:cubicBezTo>
                  <a:lnTo>
                    <a:pt x="1633" y="3579"/>
                  </a:lnTo>
                  <a:cubicBezTo>
                    <a:pt x="2176" y="2713"/>
                    <a:pt x="2909" y="1977"/>
                    <a:pt x="3772" y="1427"/>
                  </a:cubicBezTo>
                  <a:lnTo>
                    <a:pt x="4008" y="1833"/>
                  </a:lnTo>
                  <a:cubicBezTo>
                    <a:pt x="4051" y="1908"/>
                    <a:pt x="4116" y="1939"/>
                    <a:pt x="4181" y="1939"/>
                  </a:cubicBezTo>
                  <a:cubicBezTo>
                    <a:pt x="4322" y="1939"/>
                    <a:pt x="4462" y="1790"/>
                    <a:pt x="4368" y="1627"/>
                  </a:cubicBezTo>
                  <a:lnTo>
                    <a:pt x="4132" y="1218"/>
                  </a:lnTo>
                  <a:cubicBezTo>
                    <a:pt x="5035" y="724"/>
                    <a:pt x="6039" y="452"/>
                    <a:pt x="7066" y="420"/>
                  </a:cubicBezTo>
                  <a:lnTo>
                    <a:pt x="7066" y="904"/>
                  </a:lnTo>
                  <a:cubicBezTo>
                    <a:pt x="7066" y="1018"/>
                    <a:pt x="7158" y="1110"/>
                    <a:pt x="7272" y="1110"/>
                  </a:cubicBezTo>
                  <a:cubicBezTo>
                    <a:pt x="7387" y="1110"/>
                    <a:pt x="7482" y="1018"/>
                    <a:pt x="7482" y="904"/>
                  </a:cubicBezTo>
                  <a:lnTo>
                    <a:pt x="7482" y="420"/>
                  </a:lnTo>
                  <a:cubicBezTo>
                    <a:pt x="8509" y="452"/>
                    <a:pt x="9516" y="721"/>
                    <a:pt x="10426" y="1208"/>
                  </a:cubicBezTo>
                  <a:lnTo>
                    <a:pt x="10184" y="1627"/>
                  </a:lnTo>
                  <a:cubicBezTo>
                    <a:pt x="10125" y="1725"/>
                    <a:pt x="10157" y="1856"/>
                    <a:pt x="10256" y="1914"/>
                  </a:cubicBezTo>
                  <a:cubicBezTo>
                    <a:pt x="10288" y="1932"/>
                    <a:pt x="10323" y="1941"/>
                    <a:pt x="10358" y="1941"/>
                  </a:cubicBezTo>
                  <a:cubicBezTo>
                    <a:pt x="10432" y="1941"/>
                    <a:pt x="10503" y="1903"/>
                    <a:pt x="10543" y="1836"/>
                  </a:cubicBezTo>
                  <a:lnTo>
                    <a:pt x="10786" y="1414"/>
                  </a:lnTo>
                  <a:cubicBezTo>
                    <a:pt x="11100" y="1610"/>
                    <a:pt x="11400" y="1833"/>
                    <a:pt x="11679" y="2078"/>
                  </a:cubicBezTo>
                  <a:cubicBezTo>
                    <a:pt x="11723" y="2117"/>
                    <a:pt x="11771" y="2134"/>
                    <a:pt x="11816" y="2134"/>
                  </a:cubicBezTo>
                  <a:cubicBezTo>
                    <a:pt x="11982" y="2134"/>
                    <a:pt x="12115" y="1911"/>
                    <a:pt x="11953" y="1767"/>
                  </a:cubicBezTo>
                  <a:cubicBezTo>
                    <a:pt x="10668" y="635"/>
                    <a:pt x="9016" y="7"/>
                    <a:pt x="7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130;p112">
            <a:extLst>
              <a:ext uri="{FF2B5EF4-FFF2-40B4-BE49-F238E27FC236}">
                <a16:creationId xmlns:a16="http://schemas.microsoft.com/office/drawing/2014/main" xmlns="" id="{3AB87D5E-684B-C95A-F343-BD7814A94A11}"/>
              </a:ext>
            </a:extLst>
          </p:cNvPr>
          <p:cNvGrpSpPr/>
          <p:nvPr/>
        </p:nvGrpSpPr>
        <p:grpSpPr>
          <a:xfrm>
            <a:off x="2362169" y="3194545"/>
            <a:ext cx="449310" cy="469153"/>
            <a:chOff x="7804775" y="3809975"/>
            <a:chExt cx="326225" cy="354850"/>
          </a:xfrm>
        </p:grpSpPr>
        <p:sp>
          <p:nvSpPr>
            <p:cNvPr id="7" name="Google Shape;2131;p112">
              <a:extLst>
                <a:ext uri="{FF2B5EF4-FFF2-40B4-BE49-F238E27FC236}">
                  <a16:creationId xmlns:a16="http://schemas.microsoft.com/office/drawing/2014/main" xmlns="" id="{5155973A-A2A3-5E97-6544-4968C88031C4}"/>
                </a:ext>
              </a:extLst>
            </p:cNvPr>
            <p:cNvSpPr/>
            <p:nvPr/>
          </p:nvSpPr>
          <p:spPr>
            <a:xfrm>
              <a:off x="7871825" y="4036175"/>
              <a:ext cx="23350" cy="10400"/>
            </a:xfrm>
            <a:custGeom>
              <a:avLst/>
              <a:gdLst/>
              <a:ahLst/>
              <a:cxnLst/>
              <a:rect l="l" t="t" r="r" b="b"/>
              <a:pathLst>
                <a:path w="934" h="416" extrusionOk="0">
                  <a:moveTo>
                    <a:pt x="266" y="0"/>
                  </a:moveTo>
                  <a:cubicBezTo>
                    <a:pt x="1" y="13"/>
                    <a:pt x="1" y="403"/>
                    <a:pt x="266" y="416"/>
                  </a:cubicBezTo>
                  <a:lnTo>
                    <a:pt x="724" y="416"/>
                  </a:lnTo>
                  <a:cubicBezTo>
                    <a:pt x="838" y="416"/>
                    <a:pt x="933" y="324"/>
                    <a:pt x="933" y="210"/>
                  </a:cubicBezTo>
                  <a:cubicBezTo>
                    <a:pt x="933" y="92"/>
                    <a:pt x="838" y="0"/>
                    <a:pt x="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2;p112">
              <a:extLst>
                <a:ext uri="{FF2B5EF4-FFF2-40B4-BE49-F238E27FC236}">
                  <a16:creationId xmlns:a16="http://schemas.microsoft.com/office/drawing/2014/main" xmlns="" id="{31E46D82-3416-85C1-B6E7-A65982972714}"/>
                </a:ext>
              </a:extLst>
            </p:cNvPr>
            <p:cNvSpPr/>
            <p:nvPr/>
          </p:nvSpPr>
          <p:spPr>
            <a:xfrm>
              <a:off x="7804775" y="3809975"/>
              <a:ext cx="326225" cy="354850"/>
            </a:xfrm>
            <a:custGeom>
              <a:avLst/>
              <a:gdLst/>
              <a:ahLst/>
              <a:cxnLst/>
              <a:rect l="l" t="t" r="r" b="b"/>
              <a:pathLst>
                <a:path w="13049" h="14194" extrusionOk="0">
                  <a:moveTo>
                    <a:pt x="9798" y="416"/>
                  </a:moveTo>
                  <a:lnTo>
                    <a:pt x="9798" y="3523"/>
                  </a:lnTo>
                  <a:lnTo>
                    <a:pt x="8064" y="3523"/>
                  </a:lnTo>
                  <a:lnTo>
                    <a:pt x="8064" y="949"/>
                  </a:lnTo>
                  <a:cubicBezTo>
                    <a:pt x="8064" y="655"/>
                    <a:pt x="8303" y="416"/>
                    <a:pt x="8597" y="416"/>
                  </a:cubicBezTo>
                  <a:close/>
                  <a:moveTo>
                    <a:pt x="9179" y="3939"/>
                  </a:moveTo>
                  <a:lnTo>
                    <a:pt x="9179" y="4479"/>
                  </a:lnTo>
                  <a:cubicBezTo>
                    <a:pt x="9179" y="4524"/>
                    <a:pt x="9140" y="4564"/>
                    <a:pt x="9091" y="4564"/>
                  </a:cubicBezTo>
                  <a:lnTo>
                    <a:pt x="8640" y="4564"/>
                  </a:lnTo>
                  <a:cubicBezTo>
                    <a:pt x="8591" y="4564"/>
                    <a:pt x="8551" y="4524"/>
                    <a:pt x="8551" y="4479"/>
                  </a:cubicBezTo>
                  <a:lnTo>
                    <a:pt x="8551" y="3939"/>
                  </a:lnTo>
                  <a:close/>
                  <a:moveTo>
                    <a:pt x="6725" y="5966"/>
                  </a:moveTo>
                  <a:cubicBezTo>
                    <a:pt x="7344" y="5966"/>
                    <a:pt x="7843" y="6312"/>
                    <a:pt x="7985" y="6703"/>
                  </a:cubicBezTo>
                  <a:cubicBezTo>
                    <a:pt x="7453" y="6419"/>
                    <a:pt x="6803" y="6282"/>
                    <a:pt x="6183" y="6282"/>
                  </a:cubicBezTo>
                  <a:cubicBezTo>
                    <a:pt x="6003" y="6282"/>
                    <a:pt x="5825" y="6294"/>
                    <a:pt x="5653" y="6317"/>
                  </a:cubicBezTo>
                  <a:cubicBezTo>
                    <a:pt x="6020" y="6067"/>
                    <a:pt x="6390" y="5966"/>
                    <a:pt x="6725" y="5966"/>
                  </a:cubicBezTo>
                  <a:close/>
                  <a:moveTo>
                    <a:pt x="11007" y="5966"/>
                  </a:moveTo>
                  <a:cubicBezTo>
                    <a:pt x="11343" y="5966"/>
                    <a:pt x="11713" y="6068"/>
                    <a:pt x="12077" y="6317"/>
                  </a:cubicBezTo>
                  <a:cubicBezTo>
                    <a:pt x="11906" y="6294"/>
                    <a:pt x="11727" y="6282"/>
                    <a:pt x="11545" y="6282"/>
                  </a:cubicBezTo>
                  <a:cubicBezTo>
                    <a:pt x="10929" y="6282"/>
                    <a:pt x="10279" y="6417"/>
                    <a:pt x="9748" y="6703"/>
                  </a:cubicBezTo>
                  <a:cubicBezTo>
                    <a:pt x="9892" y="6307"/>
                    <a:pt x="10392" y="5966"/>
                    <a:pt x="11007" y="5966"/>
                  </a:cubicBezTo>
                  <a:close/>
                  <a:moveTo>
                    <a:pt x="6158" y="6699"/>
                  </a:moveTo>
                  <a:cubicBezTo>
                    <a:pt x="6774" y="6699"/>
                    <a:pt x="7467" y="6843"/>
                    <a:pt x="7979" y="7180"/>
                  </a:cubicBezTo>
                  <a:cubicBezTo>
                    <a:pt x="7859" y="7540"/>
                    <a:pt x="7578" y="7729"/>
                    <a:pt x="7263" y="7729"/>
                  </a:cubicBezTo>
                  <a:cubicBezTo>
                    <a:pt x="7132" y="7729"/>
                    <a:pt x="6994" y="7696"/>
                    <a:pt x="6860" y="7629"/>
                  </a:cubicBezTo>
                  <a:cubicBezTo>
                    <a:pt x="6458" y="7423"/>
                    <a:pt x="5997" y="6994"/>
                    <a:pt x="5522" y="6755"/>
                  </a:cubicBezTo>
                  <a:cubicBezTo>
                    <a:pt x="5715" y="6718"/>
                    <a:pt x="5932" y="6699"/>
                    <a:pt x="6158" y="6699"/>
                  </a:cubicBezTo>
                  <a:close/>
                  <a:moveTo>
                    <a:pt x="5934" y="8541"/>
                  </a:moveTo>
                  <a:lnTo>
                    <a:pt x="5934" y="9912"/>
                  </a:lnTo>
                  <a:cubicBezTo>
                    <a:pt x="5934" y="9941"/>
                    <a:pt x="5911" y="9967"/>
                    <a:pt x="5879" y="9967"/>
                  </a:cubicBezTo>
                  <a:lnTo>
                    <a:pt x="472" y="9967"/>
                  </a:lnTo>
                  <a:cubicBezTo>
                    <a:pt x="442" y="9967"/>
                    <a:pt x="416" y="9945"/>
                    <a:pt x="416" y="9912"/>
                  </a:cubicBezTo>
                  <a:lnTo>
                    <a:pt x="416" y="8541"/>
                  </a:lnTo>
                  <a:close/>
                  <a:moveTo>
                    <a:pt x="8316" y="7455"/>
                  </a:moveTo>
                  <a:cubicBezTo>
                    <a:pt x="8450" y="7589"/>
                    <a:pt x="8568" y="7746"/>
                    <a:pt x="8659" y="7916"/>
                  </a:cubicBezTo>
                  <a:lnTo>
                    <a:pt x="8659" y="11106"/>
                  </a:lnTo>
                  <a:cubicBezTo>
                    <a:pt x="8656" y="12561"/>
                    <a:pt x="7475" y="13739"/>
                    <a:pt x="6019" y="13742"/>
                  </a:cubicBezTo>
                  <a:cubicBezTo>
                    <a:pt x="4564" y="13742"/>
                    <a:pt x="3386" y="12561"/>
                    <a:pt x="3383" y="11106"/>
                  </a:cubicBezTo>
                  <a:lnTo>
                    <a:pt x="3383" y="10386"/>
                  </a:lnTo>
                  <a:lnTo>
                    <a:pt x="5879" y="10386"/>
                  </a:lnTo>
                  <a:cubicBezTo>
                    <a:pt x="6140" y="10383"/>
                    <a:pt x="6350" y="10173"/>
                    <a:pt x="6353" y="9912"/>
                  </a:cubicBezTo>
                  <a:lnTo>
                    <a:pt x="6353" y="8338"/>
                  </a:lnTo>
                  <a:lnTo>
                    <a:pt x="6353" y="8335"/>
                  </a:lnTo>
                  <a:cubicBezTo>
                    <a:pt x="6353" y="8332"/>
                    <a:pt x="6353" y="8332"/>
                    <a:pt x="6353" y="8332"/>
                  </a:cubicBezTo>
                  <a:lnTo>
                    <a:pt x="6353" y="7805"/>
                  </a:lnTo>
                  <a:cubicBezTo>
                    <a:pt x="6454" y="7874"/>
                    <a:pt x="6562" y="7939"/>
                    <a:pt x="6674" y="7995"/>
                  </a:cubicBezTo>
                  <a:cubicBezTo>
                    <a:pt x="6868" y="8095"/>
                    <a:pt x="7071" y="8143"/>
                    <a:pt x="7267" y="8143"/>
                  </a:cubicBezTo>
                  <a:cubicBezTo>
                    <a:pt x="7707" y="8143"/>
                    <a:pt x="8112" y="7901"/>
                    <a:pt x="8316" y="7455"/>
                  </a:cubicBezTo>
                  <a:close/>
                  <a:moveTo>
                    <a:pt x="472" y="0"/>
                  </a:moveTo>
                  <a:cubicBezTo>
                    <a:pt x="213" y="0"/>
                    <a:pt x="1" y="213"/>
                    <a:pt x="1" y="475"/>
                  </a:cubicBezTo>
                  <a:lnTo>
                    <a:pt x="1" y="1911"/>
                  </a:lnTo>
                  <a:cubicBezTo>
                    <a:pt x="7" y="2043"/>
                    <a:pt x="108" y="2109"/>
                    <a:pt x="208" y="2109"/>
                  </a:cubicBezTo>
                  <a:cubicBezTo>
                    <a:pt x="309" y="2109"/>
                    <a:pt x="409" y="2043"/>
                    <a:pt x="416" y="1911"/>
                  </a:cubicBezTo>
                  <a:lnTo>
                    <a:pt x="416" y="475"/>
                  </a:lnTo>
                  <a:cubicBezTo>
                    <a:pt x="416" y="442"/>
                    <a:pt x="442" y="416"/>
                    <a:pt x="472" y="416"/>
                  </a:cubicBezTo>
                  <a:lnTo>
                    <a:pt x="5879" y="416"/>
                  </a:lnTo>
                  <a:cubicBezTo>
                    <a:pt x="5911" y="416"/>
                    <a:pt x="5938" y="442"/>
                    <a:pt x="5938" y="475"/>
                  </a:cubicBezTo>
                  <a:lnTo>
                    <a:pt x="5938" y="5702"/>
                  </a:lnTo>
                  <a:cubicBezTo>
                    <a:pt x="5545" y="5852"/>
                    <a:pt x="5175" y="6117"/>
                    <a:pt x="4848" y="6477"/>
                  </a:cubicBezTo>
                  <a:cubicBezTo>
                    <a:pt x="4682" y="6660"/>
                    <a:pt x="4780" y="6955"/>
                    <a:pt x="5022" y="7007"/>
                  </a:cubicBezTo>
                  <a:cubicBezTo>
                    <a:pt x="5313" y="7069"/>
                    <a:pt x="5630" y="7288"/>
                    <a:pt x="5938" y="7511"/>
                  </a:cubicBezTo>
                  <a:lnTo>
                    <a:pt x="5938" y="8129"/>
                  </a:lnTo>
                  <a:lnTo>
                    <a:pt x="416" y="8129"/>
                  </a:lnTo>
                  <a:lnTo>
                    <a:pt x="416" y="2879"/>
                  </a:lnTo>
                  <a:cubicBezTo>
                    <a:pt x="411" y="2747"/>
                    <a:pt x="311" y="2680"/>
                    <a:pt x="210" y="2680"/>
                  </a:cubicBezTo>
                  <a:cubicBezTo>
                    <a:pt x="109" y="2680"/>
                    <a:pt x="7" y="2747"/>
                    <a:pt x="1" y="2879"/>
                  </a:cubicBezTo>
                  <a:lnTo>
                    <a:pt x="1" y="9912"/>
                  </a:lnTo>
                  <a:cubicBezTo>
                    <a:pt x="4" y="10173"/>
                    <a:pt x="213" y="10383"/>
                    <a:pt x="475" y="10386"/>
                  </a:cubicBezTo>
                  <a:lnTo>
                    <a:pt x="2967" y="10386"/>
                  </a:lnTo>
                  <a:lnTo>
                    <a:pt x="2967" y="11106"/>
                  </a:lnTo>
                  <a:cubicBezTo>
                    <a:pt x="2948" y="12807"/>
                    <a:pt x="4322" y="14194"/>
                    <a:pt x="6019" y="14194"/>
                  </a:cubicBezTo>
                  <a:cubicBezTo>
                    <a:pt x="7720" y="14194"/>
                    <a:pt x="9091" y="12807"/>
                    <a:pt x="9071" y="11106"/>
                  </a:cubicBezTo>
                  <a:lnTo>
                    <a:pt x="9071" y="7923"/>
                  </a:lnTo>
                  <a:cubicBezTo>
                    <a:pt x="9163" y="7750"/>
                    <a:pt x="9281" y="7593"/>
                    <a:pt x="9418" y="7455"/>
                  </a:cubicBezTo>
                  <a:cubicBezTo>
                    <a:pt x="9526" y="7707"/>
                    <a:pt x="9722" y="7910"/>
                    <a:pt x="9968" y="8031"/>
                  </a:cubicBezTo>
                  <a:cubicBezTo>
                    <a:pt x="10126" y="8108"/>
                    <a:pt x="10295" y="8144"/>
                    <a:pt x="10466" y="8144"/>
                  </a:cubicBezTo>
                  <a:cubicBezTo>
                    <a:pt x="10668" y="8144"/>
                    <a:pt x="10871" y="8094"/>
                    <a:pt x="11060" y="7998"/>
                  </a:cubicBezTo>
                  <a:cubicBezTo>
                    <a:pt x="11171" y="7952"/>
                    <a:pt x="11220" y="7818"/>
                    <a:pt x="11165" y="7710"/>
                  </a:cubicBezTo>
                  <a:cubicBezTo>
                    <a:pt x="11128" y="7638"/>
                    <a:pt x="11055" y="7598"/>
                    <a:pt x="10980" y="7598"/>
                  </a:cubicBezTo>
                  <a:cubicBezTo>
                    <a:pt x="10943" y="7598"/>
                    <a:pt x="10905" y="7608"/>
                    <a:pt x="10870" y="7629"/>
                  </a:cubicBezTo>
                  <a:cubicBezTo>
                    <a:pt x="10736" y="7697"/>
                    <a:pt x="10598" y="7731"/>
                    <a:pt x="10467" y="7731"/>
                  </a:cubicBezTo>
                  <a:cubicBezTo>
                    <a:pt x="10154" y="7731"/>
                    <a:pt x="9875" y="7541"/>
                    <a:pt x="9755" y="7184"/>
                  </a:cubicBezTo>
                  <a:cubicBezTo>
                    <a:pt x="9955" y="7053"/>
                    <a:pt x="10174" y="6948"/>
                    <a:pt x="10403" y="6876"/>
                  </a:cubicBezTo>
                  <a:cubicBezTo>
                    <a:pt x="10733" y="6768"/>
                    <a:pt x="11170" y="6702"/>
                    <a:pt x="11593" y="6702"/>
                  </a:cubicBezTo>
                  <a:cubicBezTo>
                    <a:pt x="11807" y="6702"/>
                    <a:pt x="12017" y="6719"/>
                    <a:pt x="12208" y="6755"/>
                  </a:cubicBezTo>
                  <a:cubicBezTo>
                    <a:pt x="12012" y="6860"/>
                    <a:pt x="11826" y="6978"/>
                    <a:pt x="11646" y="7108"/>
                  </a:cubicBezTo>
                  <a:cubicBezTo>
                    <a:pt x="11461" y="7239"/>
                    <a:pt x="11589" y="7491"/>
                    <a:pt x="11765" y="7491"/>
                  </a:cubicBezTo>
                  <a:cubicBezTo>
                    <a:pt x="11805" y="7491"/>
                    <a:pt x="11847" y="7478"/>
                    <a:pt x="11888" y="7449"/>
                  </a:cubicBezTo>
                  <a:cubicBezTo>
                    <a:pt x="12140" y="7266"/>
                    <a:pt x="12434" y="7069"/>
                    <a:pt x="12712" y="7010"/>
                  </a:cubicBezTo>
                  <a:cubicBezTo>
                    <a:pt x="12954" y="6958"/>
                    <a:pt x="13049" y="6664"/>
                    <a:pt x="12885" y="6477"/>
                  </a:cubicBezTo>
                  <a:cubicBezTo>
                    <a:pt x="12457" y="6006"/>
                    <a:pt x="11956" y="5702"/>
                    <a:pt x="11433" y="5594"/>
                  </a:cubicBezTo>
                  <a:cubicBezTo>
                    <a:pt x="11288" y="5564"/>
                    <a:pt x="11145" y="5550"/>
                    <a:pt x="11007" y="5550"/>
                  </a:cubicBezTo>
                  <a:cubicBezTo>
                    <a:pt x="10015" y="5550"/>
                    <a:pt x="9237" y="6264"/>
                    <a:pt x="9297" y="7007"/>
                  </a:cubicBezTo>
                  <a:cubicBezTo>
                    <a:pt x="9215" y="7073"/>
                    <a:pt x="9143" y="7144"/>
                    <a:pt x="9071" y="7216"/>
                  </a:cubicBezTo>
                  <a:lnTo>
                    <a:pt x="9071" y="4979"/>
                  </a:lnTo>
                  <a:lnTo>
                    <a:pt x="9091" y="4979"/>
                  </a:lnTo>
                  <a:cubicBezTo>
                    <a:pt x="9369" y="4979"/>
                    <a:pt x="9591" y="4753"/>
                    <a:pt x="9595" y="4479"/>
                  </a:cubicBezTo>
                  <a:lnTo>
                    <a:pt x="9595" y="3939"/>
                  </a:lnTo>
                  <a:lnTo>
                    <a:pt x="9856" y="3939"/>
                  </a:lnTo>
                  <a:cubicBezTo>
                    <a:pt x="10053" y="3939"/>
                    <a:pt x="10213" y="3779"/>
                    <a:pt x="10213" y="3582"/>
                  </a:cubicBezTo>
                  <a:lnTo>
                    <a:pt x="10213" y="2068"/>
                  </a:lnTo>
                  <a:lnTo>
                    <a:pt x="10900" y="2068"/>
                  </a:lnTo>
                  <a:cubicBezTo>
                    <a:pt x="11165" y="2055"/>
                    <a:pt x="11165" y="1662"/>
                    <a:pt x="10900" y="1652"/>
                  </a:cubicBezTo>
                  <a:lnTo>
                    <a:pt x="10213" y="1652"/>
                  </a:lnTo>
                  <a:lnTo>
                    <a:pt x="10213" y="903"/>
                  </a:lnTo>
                  <a:lnTo>
                    <a:pt x="10900" y="903"/>
                  </a:lnTo>
                  <a:cubicBezTo>
                    <a:pt x="11165" y="890"/>
                    <a:pt x="11165" y="501"/>
                    <a:pt x="10900" y="488"/>
                  </a:cubicBezTo>
                  <a:lnTo>
                    <a:pt x="10213" y="488"/>
                  </a:lnTo>
                  <a:lnTo>
                    <a:pt x="10213" y="354"/>
                  </a:lnTo>
                  <a:cubicBezTo>
                    <a:pt x="10213" y="161"/>
                    <a:pt x="10053" y="0"/>
                    <a:pt x="9856" y="0"/>
                  </a:cubicBezTo>
                  <a:lnTo>
                    <a:pt x="8597" y="0"/>
                  </a:lnTo>
                  <a:cubicBezTo>
                    <a:pt x="8074" y="0"/>
                    <a:pt x="7648" y="426"/>
                    <a:pt x="7648" y="949"/>
                  </a:cubicBezTo>
                  <a:lnTo>
                    <a:pt x="7648" y="3582"/>
                  </a:lnTo>
                  <a:cubicBezTo>
                    <a:pt x="7648" y="3779"/>
                    <a:pt x="7809" y="3939"/>
                    <a:pt x="8005" y="3939"/>
                  </a:cubicBezTo>
                  <a:lnTo>
                    <a:pt x="8136" y="3939"/>
                  </a:lnTo>
                  <a:lnTo>
                    <a:pt x="8136" y="4479"/>
                  </a:lnTo>
                  <a:cubicBezTo>
                    <a:pt x="8136" y="4753"/>
                    <a:pt x="8362" y="4979"/>
                    <a:pt x="8640" y="4979"/>
                  </a:cubicBezTo>
                  <a:lnTo>
                    <a:pt x="8659" y="4979"/>
                  </a:lnTo>
                  <a:lnTo>
                    <a:pt x="8659" y="7213"/>
                  </a:lnTo>
                  <a:cubicBezTo>
                    <a:pt x="8587" y="7141"/>
                    <a:pt x="8515" y="7073"/>
                    <a:pt x="8437" y="7007"/>
                  </a:cubicBezTo>
                  <a:cubicBezTo>
                    <a:pt x="8495" y="6264"/>
                    <a:pt x="7719" y="5551"/>
                    <a:pt x="6725" y="5551"/>
                  </a:cubicBezTo>
                  <a:cubicBezTo>
                    <a:pt x="6604" y="5551"/>
                    <a:pt x="6480" y="5562"/>
                    <a:pt x="6353" y="5584"/>
                  </a:cubicBezTo>
                  <a:lnTo>
                    <a:pt x="6353" y="475"/>
                  </a:lnTo>
                  <a:cubicBezTo>
                    <a:pt x="6353" y="213"/>
                    <a:pt x="6140" y="4"/>
                    <a:pt x="5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3;p112">
              <a:extLst>
                <a:ext uri="{FF2B5EF4-FFF2-40B4-BE49-F238E27FC236}">
                  <a16:creationId xmlns:a16="http://schemas.microsoft.com/office/drawing/2014/main" xmlns="" id="{AF43850A-B7F0-C6D2-6E85-CCC80EECD488}"/>
                </a:ext>
              </a:extLst>
            </p:cNvPr>
            <p:cNvSpPr/>
            <p:nvPr/>
          </p:nvSpPr>
          <p:spPr>
            <a:xfrm>
              <a:off x="7847150" y="3871375"/>
              <a:ext cx="74100" cy="90775"/>
            </a:xfrm>
            <a:custGeom>
              <a:avLst/>
              <a:gdLst/>
              <a:ahLst/>
              <a:cxnLst/>
              <a:rect l="l" t="t" r="r" b="b"/>
              <a:pathLst>
                <a:path w="2964" h="3631" extrusionOk="0">
                  <a:moveTo>
                    <a:pt x="1691" y="547"/>
                  </a:moveTo>
                  <a:lnTo>
                    <a:pt x="1691" y="1519"/>
                  </a:lnTo>
                  <a:cubicBezTo>
                    <a:pt x="1691" y="1676"/>
                    <a:pt x="1819" y="1807"/>
                    <a:pt x="1979" y="1807"/>
                  </a:cubicBezTo>
                  <a:lnTo>
                    <a:pt x="2368" y="1807"/>
                  </a:lnTo>
                  <a:lnTo>
                    <a:pt x="1272" y="3086"/>
                  </a:lnTo>
                  <a:lnTo>
                    <a:pt x="1272" y="2114"/>
                  </a:lnTo>
                  <a:cubicBezTo>
                    <a:pt x="1272" y="1954"/>
                    <a:pt x="1142" y="1823"/>
                    <a:pt x="981" y="1823"/>
                  </a:cubicBezTo>
                  <a:lnTo>
                    <a:pt x="592" y="1823"/>
                  </a:lnTo>
                  <a:lnTo>
                    <a:pt x="1691" y="547"/>
                  </a:lnTo>
                  <a:close/>
                  <a:moveTo>
                    <a:pt x="1766" y="1"/>
                  </a:moveTo>
                  <a:cubicBezTo>
                    <a:pt x="1669" y="1"/>
                    <a:pt x="1576" y="43"/>
                    <a:pt x="1511" y="119"/>
                  </a:cubicBezTo>
                  <a:lnTo>
                    <a:pt x="200" y="1646"/>
                  </a:lnTo>
                  <a:cubicBezTo>
                    <a:pt x="0" y="1879"/>
                    <a:pt x="164" y="2238"/>
                    <a:pt x="471" y="2238"/>
                  </a:cubicBezTo>
                  <a:lnTo>
                    <a:pt x="857" y="2238"/>
                  </a:lnTo>
                  <a:lnTo>
                    <a:pt x="857" y="3292"/>
                  </a:lnTo>
                  <a:cubicBezTo>
                    <a:pt x="857" y="3497"/>
                    <a:pt x="1024" y="3630"/>
                    <a:pt x="1196" y="3630"/>
                  </a:cubicBezTo>
                  <a:cubicBezTo>
                    <a:pt x="1287" y="3630"/>
                    <a:pt x="1379" y="3593"/>
                    <a:pt x="1449" y="3511"/>
                  </a:cubicBezTo>
                  <a:lnTo>
                    <a:pt x="2764" y="1983"/>
                  </a:lnTo>
                  <a:cubicBezTo>
                    <a:pt x="2964" y="1751"/>
                    <a:pt x="2797" y="1391"/>
                    <a:pt x="2489" y="1391"/>
                  </a:cubicBezTo>
                  <a:lnTo>
                    <a:pt x="2107" y="1391"/>
                  </a:lnTo>
                  <a:lnTo>
                    <a:pt x="2107" y="341"/>
                  </a:lnTo>
                  <a:cubicBezTo>
                    <a:pt x="2107" y="197"/>
                    <a:pt x="2018" y="70"/>
                    <a:pt x="1884" y="24"/>
                  </a:cubicBezTo>
                  <a:lnTo>
                    <a:pt x="1887" y="24"/>
                  </a:lnTo>
                  <a:cubicBezTo>
                    <a:pt x="1848" y="8"/>
                    <a:pt x="1806"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20548" y="1333186"/>
            <a:ext cx="3577294" cy="1062683"/>
          </a:xfrm>
          <a:prstGeom prst="rect">
            <a:avLst/>
          </a:prstGeom>
        </p:spPr>
        <p:txBody>
          <a:bodyPr spcFirstLastPara="1" wrap="square" lIns="91425" tIns="91425" rIns="91425" bIns="91425" anchor="ctr" anchorCtr="0">
            <a:noAutofit/>
          </a:bodyPr>
          <a:lstStyle/>
          <a:p>
            <a:pPr lvl="0" algn="just">
              <a:lnSpc>
                <a:spcPct val="107000"/>
              </a:lnSpc>
              <a:spcAft>
                <a:spcPts val="800"/>
              </a:spcAft>
            </a:pPr>
            <a:r>
              <a:rPr lang="en-IN" sz="1800" b="1" kern="0" dirty="0">
                <a:solidFill>
                  <a:srgbClr val="0A0808"/>
                </a:solidFill>
                <a:effectLst/>
                <a:latin typeface="Verdana" panose="020B0604030504040204" pitchFamily="34" charset="0"/>
                <a:ea typeface="Times New Roman" panose="02020603050405020304" pitchFamily="18" charset="0"/>
                <a:cs typeface="Times New Roman" panose="02020603050405020304" pitchFamily="18" charset="0"/>
              </a:rPr>
              <a:t>Deployment level diagram of problem.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46D4AE0B-CE4A-40A8-0BF2-3E5CD5382AEB}"/>
              </a:ext>
            </a:extLst>
          </p:cNvPr>
          <p:cNvPicPr>
            <a:picLocks noChangeAspect="1"/>
          </p:cNvPicPr>
          <p:nvPr/>
        </p:nvPicPr>
        <p:blipFill rotWithShape="1">
          <a:blip r:embed="rId3">
            <a:extLst>
              <a:ext uri="{28A0092B-C50C-407E-A947-70E740481C1C}">
                <a14:useLocalDpi xmlns:a14="http://schemas.microsoft.com/office/drawing/2010/main" val="0"/>
              </a:ext>
            </a:extLst>
          </a:blip>
          <a:srcRect b="6465"/>
          <a:stretch/>
        </p:blipFill>
        <p:spPr bwMode="auto">
          <a:xfrm>
            <a:off x="4217581" y="58922"/>
            <a:ext cx="4876800" cy="5084578"/>
          </a:xfrm>
          <a:prstGeom prst="rect">
            <a:avLst/>
          </a:prstGeom>
          <a:noFill/>
          <a:ln>
            <a:noFill/>
          </a:ln>
        </p:spPr>
      </p:pic>
    </p:spTree>
    <p:extLst>
      <p:ext uri="{BB962C8B-B14F-4D97-AF65-F5344CB8AC3E}">
        <p14:creationId xmlns:p14="http://schemas.microsoft.com/office/powerpoint/2010/main" val="3484606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701747" y="0"/>
            <a:ext cx="7638639" cy="1000800"/>
          </a:xfrm>
          <a:prstGeom prst="rect">
            <a:avLst/>
          </a:prstGeom>
        </p:spPr>
        <p:txBody>
          <a:bodyPr spcFirstLastPara="1" wrap="square" lIns="91425" tIns="91425" rIns="91425" bIns="91425" anchor="ctr" anchorCtr="0">
            <a:noAutofit/>
          </a:bodyPr>
          <a:lstStyle/>
          <a:p>
            <a:pPr lvl="0" algn="just">
              <a:lnSpc>
                <a:spcPct val="107000"/>
              </a:lnSpc>
              <a:spcBef>
                <a:spcPts val="480"/>
              </a:spcBef>
              <a:spcAft>
                <a:spcPts val="960"/>
              </a:spcAft>
            </a:pPr>
            <a:r>
              <a:rPr lang="en-IN" sz="18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Flowchart of the software process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0336E8BC-6E3E-E0AB-6B4B-F787858EFB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2316" y="641128"/>
            <a:ext cx="6471684" cy="4431806"/>
          </a:xfrm>
          <a:prstGeom prst="rect">
            <a:avLst/>
          </a:prstGeom>
          <a:noFill/>
          <a:ln>
            <a:noFill/>
          </a:ln>
        </p:spPr>
      </p:pic>
    </p:spTree>
    <p:extLst>
      <p:ext uri="{BB962C8B-B14F-4D97-AF65-F5344CB8AC3E}">
        <p14:creationId xmlns:p14="http://schemas.microsoft.com/office/powerpoint/2010/main" val="3838268711"/>
      </p:ext>
    </p:extLst>
  </p:cSld>
  <p:clrMapOvr>
    <a:masterClrMapping/>
  </p:clrMapOvr>
</p:sld>
</file>

<file path=ppt/theme/theme1.xml><?xml version="1.0" encoding="utf-8"?>
<a:theme xmlns:a="http://schemas.openxmlformats.org/drawingml/2006/main"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564</Words>
  <Application>Microsoft Office PowerPoint</Application>
  <PresentationFormat>On-screen Show (16:9)</PresentationFormat>
  <Paragraphs>86</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Wingdings</vt:lpstr>
      <vt:lpstr>Encode Sans</vt:lpstr>
      <vt:lpstr>Times New Roman</vt:lpstr>
      <vt:lpstr>Verdana</vt:lpstr>
      <vt:lpstr>Calibri</vt:lpstr>
      <vt:lpstr>Roboto</vt:lpstr>
      <vt:lpstr>Source Sans Pro</vt:lpstr>
      <vt:lpstr>Energy Company Meeting XL by Slidesgo</vt:lpstr>
      <vt:lpstr>Smart Energy Management</vt:lpstr>
      <vt:lpstr>PowerPoint Presentation</vt:lpstr>
      <vt:lpstr>INTRODUCTION</vt:lpstr>
      <vt:lpstr>PROBLEM STATEMENT</vt:lpstr>
      <vt:lpstr>SOLUTION OVERVIEW</vt:lpstr>
      <vt:lpstr>Key benefits</vt:lpstr>
      <vt:lpstr>Features</vt:lpstr>
      <vt:lpstr>Deployment level diagram of problem.</vt:lpstr>
      <vt:lpstr>Flowchart of the software process</vt:lpstr>
      <vt:lpstr>Application design with UI design (all web pages)</vt:lpstr>
      <vt:lpstr>PowerPoint Presentation</vt:lpstr>
      <vt:lpstr>PowerPoint Presentation</vt:lpstr>
      <vt:lpstr>Demo Video</vt:lpstr>
      <vt:lpstr>TECH STACK</vt:lpstr>
      <vt:lpstr>Budget for Case study prototype building: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Energy Management</dc:title>
  <dc:creator>pradeep karthik muthusamy</dc:creator>
  <cp:lastModifiedBy>Hi</cp:lastModifiedBy>
  <cp:revision>15</cp:revision>
  <dcterms:modified xsi:type="dcterms:W3CDTF">2023-07-14T06:35:13Z</dcterms:modified>
</cp:coreProperties>
</file>